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Default Extension="jpg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78" r:id="rId3"/>
    <p:sldId id="270" r:id="rId4"/>
    <p:sldId id="285" r:id="rId5"/>
    <p:sldId id="287" r:id="rId6"/>
    <p:sldId id="269" r:id="rId7"/>
    <p:sldId id="288" r:id="rId8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43">
          <p15:clr>
            <a:srgbClr val="A4A3A4"/>
          </p15:clr>
        </p15:guide>
        <p15:guide id="3" orient="horz" pos="982">
          <p15:clr>
            <a:srgbClr val="A4A3A4"/>
          </p15:clr>
        </p15:guide>
        <p15:guide id="4" orient="horz" pos="1193">
          <p15:clr>
            <a:srgbClr val="A4A3A4"/>
          </p15:clr>
        </p15:guide>
        <p15:guide id="5" pos="2880">
          <p15:clr>
            <a:srgbClr val="A4A3A4"/>
          </p15:clr>
        </p15:guide>
        <p15:guide id="6" pos="3034">
          <p15:clr>
            <a:srgbClr val="A4A3A4"/>
          </p15:clr>
        </p15:guide>
        <p15:guide id="7" pos="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0503" autoAdjust="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orient="horz" pos="4043"/>
        <p:guide orient="horz" pos="982"/>
        <p:guide orient="horz" pos="1193"/>
        <p:guide pos="2880"/>
        <p:guide pos="3034"/>
        <p:guide pos="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0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E1A98-1FDC-4069-A549-108C524DA00B}" type="datetimeFigureOut">
              <a:rPr lang="en-US" smtClean="0"/>
              <a:pPr/>
              <a:t>9/6/2015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77194-D090-47CB-A252-F02355B118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93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F48AF-06F8-4945-9F42-661BBF80F64A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C13A5-511F-4D4F-B778-6AB878583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ru-RU" b="1" noProof="0" dirty="0" smtClean="0">
                <a:solidFill>
                  <a:srgbClr val="000000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Морская рябь</a:t>
            </a:r>
          </a:p>
          <a:p>
            <a:pPr>
              <a:spcBef>
                <a:spcPct val="0"/>
              </a:spcBef>
            </a:pPr>
            <a:r>
              <a:rPr lang="ru-RU" noProof="0" dirty="0" smtClean="0">
                <a:solidFill>
                  <a:srgbClr val="000000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(простой)</a:t>
            </a:r>
          </a:p>
          <a:p>
            <a:pPr>
              <a:spcBef>
                <a:spcPct val="0"/>
              </a:spcBef>
            </a:pPr>
            <a:endParaRPr lang="ru-RU" noProof="0" dirty="0" smtClean="0">
              <a:solidFill>
                <a:srgbClr val="000000"/>
              </a:solidFill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  <a:p>
            <a:pPr>
              <a:spcBef>
                <a:spcPct val="0"/>
              </a:spcBef>
            </a:pPr>
            <a:r>
              <a:rPr lang="ru-RU" b="1" noProof="0" dirty="0" smtClean="0">
                <a:solidFill>
                  <a:srgbClr val="000000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Примечание. </a:t>
            </a:r>
            <a:r>
              <a:rPr lang="ru-RU" noProof="0" dirty="0" smtClean="0">
                <a:solidFill>
                  <a:srgbClr val="000000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Этот видеошаблон оптимизирован для приложения Microsoft PowerPoint 2010.</a:t>
            </a:r>
          </a:p>
          <a:p>
            <a:pPr marL="685800" lvl="1" indent="-228600">
              <a:spcBef>
                <a:spcPct val="0"/>
              </a:spcBef>
              <a:buFontTx/>
              <a:buChar char="•"/>
            </a:pPr>
            <a:r>
              <a:rPr lang="ru-RU" noProof="0" dirty="0" smtClean="0">
                <a:solidFill>
                  <a:srgbClr val="000000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В PowerPoint 2007 видеоэлементы также воспроизводятся, однако при показе слайдов все содержиое, перекрывающее области видео, будет закрыто видеороликом.</a:t>
            </a:r>
          </a:p>
          <a:p>
            <a:pPr marL="685800" lvl="1" indent="-228600">
              <a:spcBef>
                <a:spcPct val="0"/>
              </a:spcBef>
              <a:buFontTx/>
              <a:buChar char="•"/>
            </a:pPr>
            <a:r>
              <a:rPr lang="ru-RU" noProof="0" dirty="0" smtClean="0">
                <a:solidFill>
                  <a:srgbClr val="000000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В PowerPoint 2003 видео не воспроизводится, но рамки видеоэлементов остаются на месте в виде статичных изображений. </a:t>
            </a:r>
            <a:r>
              <a:rPr lang="ru-RU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/>
            </a:r>
            <a:br>
              <a:rPr lang="ru-RU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</a:br>
            <a:endParaRPr lang="ru-RU" noProof="0" dirty="0" smtClean="0">
              <a:solidFill>
                <a:srgbClr val="FFFFFF"/>
              </a:solidFill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  <a:p>
            <a:pPr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ru-RU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Видео</a:t>
            </a:r>
          </a:p>
          <a:p>
            <a:pPr marL="685800" lvl="1" indent="-228600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ru-RU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Воспроизводится автоматически после каждого перехода между слайдами.</a:t>
            </a:r>
          </a:p>
          <a:p>
            <a:pPr marL="685800" lvl="1" indent="-228600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ru-RU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Длится 15 секунд.</a:t>
            </a:r>
          </a:p>
          <a:p>
            <a:pPr marL="685800" lvl="1" indent="-228600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ru-RU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Воспроизводится циклически.</a:t>
            </a:r>
            <a:br>
              <a:rPr lang="ru-RU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</a:br>
            <a:endParaRPr lang="ru-RU" noProof="0" dirty="0" smtClean="0">
              <a:solidFill>
                <a:srgbClr val="000000"/>
              </a:solidFill>
              <a:latin typeface="Calibri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  <a:p>
            <a:pPr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ru-RU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Чтобы добавить слайды или изменить макет, выполните указанные ниже действия.</a:t>
            </a:r>
          </a:p>
          <a:p>
            <a:pPr marL="685800" lvl="1" indent="-228600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ru-RU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Чтобы добавить слайд, на вкладке </a:t>
            </a:r>
            <a:r>
              <a:rPr lang="ru-RU" b="1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Главная</a:t>
            </a:r>
            <a:r>
              <a:rPr lang="ru-RU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в группе </a:t>
            </a:r>
            <a:r>
              <a:rPr lang="ru-RU" b="1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Слайды</a:t>
            </a:r>
            <a:r>
              <a:rPr lang="ru-RU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щелкните стрелку под кнопкой </a:t>
            </a:r>
            <a:r>
              <a:rPr lang="ru-RU" b="1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Создать слайд</a:t>
            </a:r>
            <a:r>
              <a:rPr lang="ru-RU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и в разделе </a:t>
            </a:r>
            <a:r>
              <a:rPr lang="ru-RU" b="1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Тема с движущимся фоном</a:t>
            </a:r>
            <a:r>
              <a:rPr lang="ru-RU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выберите макет.</a:t>
            </a:r>
          </a:p>
          <a:p>
            <a:pPr marL="685800" lvl="1" indent="-228600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ru-RU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Чтобы изменить макет существующего слайда, на вкладке </a:t>
            </a:r>
            <a:r>
              <a:rPr lang="ru-RU" b="1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Главная</a:t>
            </a:r>
            <a:r>
              <a:rPr lang="ru-RU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в группе </a:t>
            </a:r>
            <a:r>
              <a:rPr lang="ru-RU" b="1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Слайды</a:t>
            </a:r>
            <a:r>
              <a:rPr lang="ru-RU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нажмите кнопку </a:t>
            </a:r>
            <a:r>
              <a:rPr lang="ru-RU" b="1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Макет</a:t>
            </a:r>
            <a:r>
              <a:rPr lang="ru-RU" noProof="0" dirty="0" smtClean="0">
                <a:solidFill>
                  <a:srgbClr val="000000"/>
                </a:solidFill>
                <a:latin typeface="Calibri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и выберите нужный вариант.</a:t>
            </a:r>
            <a:r>
              <a:rPr lang="ru-RU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/>
            </a:r>
            <a:br>
              <a:rPr lang="ru-RU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</a:br>
            <a:endParaRPr lang="ru-RU" noProof="0" dirty="0" smtClean="0">
              <a:solidFill>
                <a:srgbClr val="FFFFFF"/>
              </a:solidFill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  <a:p>
            <a:pPr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ru-RU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Другие анимированные элементы</a:t>
            </a:r>
          </a:p>
          <a:p>
            <a:pPr marL="685800" lvl="1" indent="-228600">
              <a:spcBef>
                <a:spcPct val="0"/>
              </a:spcBef>
              <a:buFontTx/>
              <a:buChar char="•"/>
            </a:pPr>
            <a:r>
              <a:rPr lang="ru-RU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Любая аниация начинается после перехода к следующему слайду и запуска фонового видео.</a:t>
            </a:r>
          </a:p>
          <a:p>
            <a:pPr marL="685800" lvl="1" indent="-228600">
              <a:spcBef>
                <a:spcPct val="0"/>
              </a:spcBef>
              <a:buFont typeface="Trebuchet MS" pitchFamily="34" charset="0"/>
              <a:buChar char="•"/>
            </a:pPr>
            <a:endParaRPr lang="ru-RU" noProof="0" dirty="0" smtClean="0">
              <a:solidFill>
                <a:srgbClr val="FFFFFF"/>
              </a:solidFill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  <a:p>
            <a:pPr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ru-RU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Макеты с видеоэффектами</a:t>
            </a:r>
          </a:p>
          <a:p>
            <a:pPr marL="685800" lvl="1" indent="-228600">
              <a:spcBef>
                <a:spcPct val="0"/>
              </a:spcBef>
              <a:buFontTx/>
              <a:buChar char="•"/>
            </a:pPr>
            <a:r>
              <a:rPr lang="ru-RU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Макеты «(Зеленый) заголовок и содержимое» и «(Фиолетовый) заголовок и содержимое» создаются путем наложения цветов на видео.</a:t>
            </a:r>
          </a:p>
          <a:p>
            <a:pPr marL="1143000" lvl="2" indent="-228600">
              <a:spcBef>
                <a:spcPct val="0"/>
              </a:spcBef>
              <a:buFont typeface="Courier New" pitchFamily="49" charset="0"/>
              <a:buChar char="o"/>
            </a:pPr>
            <a:r>
              <a:rPr lang="ru-RU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Выделив видео, на вкладке </a:t>
            </a:r>
            <a:r>
              <a:rPr lang="ru-RU" b="1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Работа с видео</a:t>
            </a:r>
            <a:r>
              <a:rPr lang="ru-RU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 откройте вложенную вкладку </a:t>
            </a:r>
            <a:r>
              <a:rPr lang="ru-RU" b="1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Формат</a:t>
            </a:r>
            <a:r>
              <a:rPr lang="ru-RU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, в группе </a:t>
            </a:r>
            <a:r>
              <a:rPr lang="ru-RU" b="1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Настройка</a:t>
            </a:r>
            <a:r>
              <a:rPr lang="ru-RU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 нажмите кнопку </a:t>
            </a:r>
            <a:r>
              <a:rPr lang="ru-RU" b="1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Цвет</a:t>
            </a:r>
            <a:r>
              <a:rPr lang="ru-RU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 и выберите вариант </a:t>
            </a:r>
            <a:r>
              <a:rPr lang="ru-RU" b="1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Оранжевый, светлый контрастный цвет 6</a:t>
            </a:r>
            <a:r>
              <a:rPr lang="ru-RU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 (третья строка, седьмой элемент слева) или </a:t>
            </a:r>
            <a:r>
              <a:rPr lang="ru-RU" b="1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Темно-бирюзовый, светлый контрастный цвет 5</a:t>
            </a:r>
            <a:r>
              <a:rPr lang="ru-RU" noProof="0" dirty="0" smtClean="0">
                <a:solidFill>
                  <a:srgbClr val="FFFFFF"/>
                </a:solidFill>
                <a:ea typeface="Trebuchet MS" pitchFamily="34" charset="0"/>
                <a:cs typeface="Trebuchet MS" pitchFamily="34" charset="0"/>
                <a:sym typeface="Trebuchet MS" pitchFamily="34" charset="0"/>
              </a:rPr>
              <a:t> (третья строка, шестой элемент слева).</a:t>
            </a:r>
            <a:endParaRPr lang="ru-RU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8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05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ACF4D067-4ADC-4E44-A8E1-EC6D134DA8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61448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485737"/>
            <a:ext cx="9144000" cy="237226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0" y="-1"/>
            <a:ext cx="9144000" cy="1236133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653038"/>
            <a:ext cx="9144000" cy="13077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0" y="5207597"/>
            <a:ext cx="9144000" cy="928544"/>
          </a:xfrm>
          <a:custGeom>
            <a:avLst/>
            <a:gdLst>
              <a:gd name="T0" fmla="*/ 2880 w 2880"/>
              <a:gd name="T1" fmla="*/ 226 h 469"/>
              <a:gd name="T2" fmla="*/ 2880 w 2880"/>
              <a:gd name="T3" fmla="*/ 469 h 469"/>
              <a:gd name="T4" fmla="*/ 2303 w 2880"/>
              <a:gd name="T5" fmla="*/ 197 h 469"/>
              <a:gd name="T6" fmla="*/ 1214 w 2880"/>
              <a:gd name="T7" fmla="*/ 337 h 469"/>
              <a:gd name="T8" fmla="*/ 0 w 2880"/>
              <a:gd name="T9" fmla="*/ 255 h 469"/>
              <a:gd name="T10" fmla="*/ 0 w 2880"/>
              <a:gd name="T11" fmla="*/ 80 h 469"/>
              <a:gd name="T12" fmla="*/ 1205 w 2880"/>
              <a:gd name="T13" fmla="*/ 309 h 469"/>
              <a:gd name="T14" fmla="*/ 2323 w 2880"/>
              <a:gd name="T15" fmla="*/ 6 h 469"/>
              <a:gd name="T16" fmla="*/ 2880 w 2880"/>
              <a:gd name="T17" fmla="*/ 22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0" h="469">
                <a:moveTo>
                  <a:pt x="2880" y="226"/>
                </a:moveTo>
                <a:cubicBezTo>
                  <a:pt x="2880" y="469"/>
                  <a:pt x="2880" y="469"/>
                  <a:pt x="2880" y="469"/>
                </a:cubicBezTo>
                <a:cubicBezTo>
                  <a:pt x="2880" y="469"/>
                  <a:pt x="2756" y="214"/>
                  <a:pt x="2303" y="197"/>
                </a:cubicBezTo>
                <a:cubicBezTo>
                  <a:pt x="1984" y="186"/>
                  <a:pt x="1688" y="291"/>
                  <a:pt x="1214" y="337"/>
                </a:cubicBezTo>
                <a:cubicBezTo>
                  <a:pt x="437" y="412"/>
                  <a:pt x="0" y="255"/>
                  <a:pt x="0" y="25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904" y="335"/>
                  <a:pt x="1205" y="309"/>
                </a:cubicBezTo>
                <a:cubicBezTo>
                  <a:pt x="1486" y="285"/>
                  <a:pt x="2001" y="11"/>
                  <a:pt x="2323" y="6"/>
                </a:cubicBezTo>
                <a:cubicBezTo>
                  <a:pt x="2645" y="0"/>
                  <a:pt x="2880" y="226"/>
                  <a:pt x="2880" y="22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 flipH="1">
            <a:off x="0" y="4792133"/>
            <a:ext cx="9144000" cy="1311400"/>
          </a:xfrm>
          <a:custGeom>
            <a:avLst/>
            <a:gdLst>
              <a:gd name="T0" fmla="*/ 0 w 2880"/>
              <a:gd name="T1" fmla="*/ 226 h 469"/>
              <a:gd name="T2" fmla="*/ 0 w 2880"/>
              <a:gd name="T3" fmla="*/ 469 h 469"/>
              <a:gd name="T4" fmla="*/ 577 w 2880"/>
              <a:gd name="T5" fmla="*/ 197 h 469"/>
              <a:gd name="T6" fmla="*/ 1666 w 2880"/>
              <a:gd name="T7" fmla="*/ 336 h 469"/>
              <a:gd name="T8" fmla="*/ 2880 w 2880"/>
              <a:gd name="T9" fmla="*/ 254 h 469"/>
              <a:gd name="T10" fmla="*/ 2880 w 2880"/>
              <a:gd name="T11" fmla="*/ 79 h 469"/>
              <a:gd name="T12" fmla="*/ 1675 w 2880"/>
              <a:gd name="T13" fmla="*/ 308 h 469"/>
              <a:gd name="T14" fmla="*/ 557 w 2880"/>
              <a:gd name="T15" fmla="*/ 5 h 469"/>
              <a:gd name="T16" fmla="*/ 0 w 2880"/>
              <a:gd name="T17" fmla="*/ 22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0" h="469">
                <a:moveTo>
                  <a:pt x="0" y="226"/>
                </a:moveTo>
                <a:cubicBezTo>
                  <a:pt x="0" y="469"/>
                  <a:pt x="0" y="469"/>
                  <a:pt x="0" y="469"/>
                </a:cubicBezTo>
                <a:cubicBezTo>
                  <a:pt x="0" y="469"/>
                  <a:pt x="124" y="213"/>
                  <a:pt x="577" y="197"/>
                </a:cubicBezTo>
                <a:cubicBezTo>
                  <a:pt x="896" y="185"/>
                  <a:pt x="1192" y="290"/>
                  <a:pt x="1666" y="336"/>
                </a:cubicBezTo>
                <a:cubicBezTo>
                  <a:pt x="2443" y="412"/>
                  <a:pt x="2880" y="254"/>
                  <a:pt x="2880" y="254"/>
                </a:cubicBezTo>
                <a:cubicBezTo>
                  <a:pt x="2880" y="79"/>
                  <a:pt x="2880" y="79"/>
                  <a:pt x="2880" y="79"/>
                </a:cubicBezTo>
                <a:cubicBezTo>
                  <a:pt x="2880" y="79"/>
                  <a:pt x="1976" y="334"/>
                  <a:pt x="1675" y="308"/>
                </a:cubicBezTo>
                <a:cubicBezTo>
                  <a:pt x="1395" y="284"/>
                  <a:pt x="879" y="11"/>
                  <a:pt x="557" y="5"/>
                </a:cubicBezTo>
                <a:cubicBezTo>
                  <a:pt x="235" y="0"/>
                  <a:pt x="0" y="226"/>
                  <a:pt x="0" y="22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0" y="1826213"/>
            <a:ext cx="9144000" cy="787591"/>
            <a:chOff x="0" y="1757974"/>
            <a:chExt cx="9144000" cy="787591"/>
          </a:xfrm>
        </p:grpSpPr>
        <p:sp>
          <p:nvSpPr>
            <p:cNvPr id="61" name="Rectangle 60"/>
            <p:cNvSpPr/>
            <p:nvPr userDrawn="1"/>
          </p:nvSpPr>
          <p:spPr>
            <a:xfrm>
              <a:off x="0" y="1757974"/>
              <a:ext cx="9144000" cy="32780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0" y="2232425"/>
              <a:ext cx="9144000" cy="13802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0" y="2499846"/>
              <a:ext cx="9144000" cy="4571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66" name="Oval 65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5" name="Oval 74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8" name="Oval 77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8" name="Oval 17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8823"/>
            <a:ext cx="7772400" cy="1470025"/>
          </a:xfrm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94733"/>
            <a:ext cx="7772400" cy="8772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9332"/>
            <a:ext cx="5111750" cy="49786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435099"/>
            <a:ext cx="2322513" cy="49831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1" y="1507067"/>
            <a:ext cx="7543800" cy="38523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401734"/>
            <a:ext cx="7560733" cy="10165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(Green)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60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0" name="Oval 9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4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5" name="Freeform 5"/>
          <p:cNvSpPr>
            <a:spLocks/>
          </p:cNvSpPr>
          <p:nvPr userDrawn="1"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33" name="Oval 32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8764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(Purple)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56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0" name="Oval 9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4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0" name="Freeform 5"/>
          <p:cNvSpPr>
            <a:spLocks/>
          </p:cNvSpPr>
          <p:nvPr userDrawn="1"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33" name="Oval 32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4699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46" y="4605298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6446" y="3916392"/>
            <a:ext cx="7772400" cy="6889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993366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174519"/>
            <a:ext cx="9144000" cy="32780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648970"/>
            <a:ext cx="9144000" cy="13802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916391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2" name="Oval 11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0" y="1558925"/>
            <a:ext cx="3622675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6405" y="1558925"/>
            <a:ext cx="3590395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00" y="1457320"/>
            <a:ext cx="3622675" cy="667811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Tx/>
              <a:buFont typeface="Arial" pitchFamily="34" charset="0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3800" y="2159000"/>
            <a:ext cx="3622675" cy="4259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8647" y="1457320"/>
            <a:ext cx="3624098" cy="667811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8647" y="2159000"/>
            <a:ext cx="3624098" cy="4259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8025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067-4ADC-4E44-A8E1-EC6D134DA82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98025"/>
            <a:ext cx="6705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98025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 5"/>
          <p:cNvSpPr>
            <a:spLocks/>
          </p:cNvSpPr>
          <p:nvPr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88654" y="12213"/>
            <a:ext cx="7907251" cy="6765122"/>
            <a:chOff x="88654" y="12213"/>
            <a:chExt cx="7907251" cy="6765122"/>
          </a:xfrm>
        </p:grpSpPr>
        <p:grpSp>
          <p:nvGrpSpPr>
            <p:cNvPr id="51" name="Group 50"/>
            <p:cNvGrpSpPr/>
            <p:nvPr userDrawn="1"/>
          </p:nvGrpSpPr>
          <p:grpSpPr>
            <a:xfrm>
              <a:off x="88654" y="12213"/>
              <a:ext cx="7907251" cy="3467973"/>
              <a:chOff x="-1028119" y="544938"/>
              <a:chExt cx="9643677" cy="4229538"/>
            </a:xfrm>
          </p:grpSpPr>
          <p:sp>
            <p:nvSpPr>
              <p:cNvPr id="39" name="Oval 38"/>
              <p:cNvSpPr/>
              <p:nvPr userDrawn="1"/>
            </p:nvSpPr>
            <p:spPr>
              <a:xfrm>
                <a:off x="-837875" y="3671650"/>
                <a:ext cx="699852" cy="6998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/>
              <p:cNvSpPr/>
              <p:nvPr userDrawn="1"/>
            </p:nvSpPr>
            <p:spPr>
              <a:xfrm>
                <a:off x="-1028119" y="1478437"/>
                <a:ext cx="662409" cy="6624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/>
              <p:cNvSpPr/>
              <p:nvPr userDrawn="1"/>
            </p:nvSpPr>
            <p:spPr>
              <a:xfrm>
                <a:off x="-1020479" y="782527"/>
                <a:ext cx="1109133" cy="11091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/>
              <p:cNvSpPr/>
              <p:nvPr userDrawn="1"/>
            </p:nvSpPr>
            <p:spPr>
              <a:xfrm>
                <a:off x="-662408" y="230817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/>
              <p:cNvSpPr/>
              <p:nvPr userDrawn="1"/>
            </p:nvSpPr>
            <p:spPr>
              <a:xfrm>
                <a:off x="-365710" y="2650299"/>
                <a:ext cx="531814" cy="5318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/>
              <p:nvPr userDrawn="1"/>
            </p:nvSpPr>
            <p:spPr>
              <a:xfrm>
                <a:off x="-788027" y="4263358"/>
                <a:ext cx="384745" cy="3847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/>
              <p:nvPr userDrawn="1"/>
            </p:nvSpPr>
            <p:spPr>
              <a:xfrm>
                <a:off x="-673302" y="10668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/>
              <p:cNvSpPr/>
              <p:nvPr userDrawn="1"/>
            </p:nvSpPr>
            <p:spPr>
              <a:xfrm>
                <a:off x="-226176" y="305574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/>
              <p:cNvSpPr/>
              <p:nvPr userDrawn="1"/>
            </p:nvSpPr>
            <p:spPr>
              <a:xfrm>
                <a:off x="-353350" y="1665883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/>
              <p:cNvSpPr/>
              <p:nvPr userDrawn="1"/>
            </p:nvSpPr>
            <p:spPr>
              <a:xfrm>
                <a:off x="-914400" y="26670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43"/>
              <p:cNvSpPr/>
              <p:nvPr userDrawn="1"/>
            </p:nvSpPr>
            <p:spPr>
              <a:xfrm>
                <a:off x="-851214" y="3111186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/>
              <p:cNvSpPr/>
              <p:nvPr userDrawn="1"/>
            </p:nvSpPr>
            <p:spPr>
              <a:xfrm>
                <a:off x="-465912" y="258711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/>
              <p:cNvSpPr/>
              <p:nvPr userDrawn="1"/>
            </p:nvSpPr>
            <p:spPr>
              <a:xfrm>
                <a:off x="-819621" y="3602971"/>
                <a:ext cx="272692" cy="2726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/>
              <p:cNvSpPr/>
              <p:nvPr userDrawn="1"/>
            </p:nvSpPr>
            <p:spPr>
              <a:xfrm>
                <a:off x="-442946" y="544938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/>
              <p:cNvSpPr/>
              <p:nvPr userDrawn="1"/>
            </p:nvSpPr>
            <p:spPr>
              <a:xfrm>
                <a:off x="-869469" y="72327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/>
              <p:cNvSpPr/>
              <p:nvPr userDrawn="1"/>
            </p:nvSpPr>
            <p:spPr>
              <a:xfrm>
                <a:off x="-369735" y="3981318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 userDrawn="1"/>
            </p:nvSpPr>
            <p:spPr>
              <a:xfrm>
                <a:off x="-306548" y="4648103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/>
              <p:cNvSpPr/>
              <p:nvPr userDrawn="1"/>
            </p:nvSpPr>
            <p:spPr>
              <a:xfrm>
                <a:off x="4439766" y="85122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4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/>
              <p:cNvSpPr/>
              <p:nvPr userDrawn="1"/>
            </p:nvSpPr>
            <p:spPr>
              <a:xfrm>
                <a:off x="3097462" y="1949900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/>
              <p:cNvSpPr/>
              <p:nvPr userDrawn="1"/>
            </p:nvSpPr>
            <p:spPr>
              <a:xfrm>
                <a:off x="8489186" y="671310"/>
                <a:ext cx="126372" cy="126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/>
              <p:cNvSpPr/>
              <p:nvPr userDrawn="1"/>
            </p:nvSpPr>
            <p:spPr>
              <a:xfrm>
                <a:off x="741735" y="948238"/>
                <a:ext cx="126372" cy="126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Oval 73"/>
              <p:cNvSpPr/>
              <p:nvPr userDrawn="1"/>
            </p:nvSpPr>
            <p:spPr>
              <a:xfrm>
                <a:off x="2224237" y="628092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 userDrawn="1"/>
          </p:nvGrpSpPr>
          <p:grpSpPr>
            <a:xfrm flipH="1">
              <a:off x="236002" y="3637911"/>
              <a:ext cx="886426" cy="3139424"/>
              <a:chOff x="-1028119" y="544938"/>
              <a:chExt cx="1194223" cy="4229538"/>
            </a:xfrm>
          </p:grpSpPr>
          <p:sp>
            <p:nvSpPr>
              <p:cNvPr id="53" name="Oval 52"/>
              <p:cNvSpPr/>
              <p:nvPr userDrawn="1"/>
            </p:nvSpPr>
            <p:spPr>
              <a:xfrm>
                <a:off x="-837875" y="3671650"/>
                <a:ext cx="699852" cy="6998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/>
              <p:cNvSpPr/>
              <p:nvPr userDrawn="1"/>
            </p:nvSpPr>
            <p:spPr>
              <a:xfrm>
                <a:off x="-1028119" y="1478437"/>
                <a:ext cx="662409" cy="6624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-1020479" y="782527"/>
                <a:ext cx="1109133" cy="11091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0000"/>
                    </a:schemeClr>
                  </a:gs>
                  <a:gs pos="100000">
                    <a:schemeClr val="tx1">
                      <a:alpha val="2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/>
              <p:cNvSpPr/>
              <p:nvPr userDrawn="1"/>
            </p:nvSpPr>
            <p:spPr>
              <a:xfrm>
                <a:off x="-662408" y="230817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/>
              <p:cNvSpPr/>
              <p:nvPr userDrawn="1"/>
            </p:nvSpPr>
            <p:spPr>
              <a:xfrm>
                <a:off x="-365710" y="2650299"/>
                <a:ext cx="531814" cy="5318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/>
              <p:cNvSpPr/>
              <p:nvPr userDrawn="1"/>
            </p:nvSpPr>
            <p:spPr>
              <a:xfrm>
                <a:off x="-788027" y="4263358"/>
                <a:ext cx="384745" cy="3847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/>
              <p:cNvSpPr/>
              <p:nvPr userDrawn="1"/>
            </p:nvSpPr>
            <p:spPr>
              <a:xfrm>
                <a:off x="-673302" y="10668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 userDrawn="1"/>
            </p:nvSpPr>
            <p:spPr>
              <a:xfrm>
                <a:off x="-226176" y="305574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/>
              <p:cNvSpPr/>
              <p:nvPr userDrawn="1"/>
            </p:nvSpPr>
            <p:spPr>
              <a:xfrm>
                <a:off x="-353350" y="1665883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/>
              <p:cNvSpPr/>
              <p:nvPr userDrawn="1"/>
            </p:nvSpPr>
            <p:spPr>
              <a:xfrm>
                <a:off x="-914400" y="26670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/>
              <p:cNvSpPr/>
              <p:nvPr userDrawn="1"/>
            </p:nvSpPr>
            <p:spPr>
              <a:xfrm>
                <a:off x="-851214" y="3111186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/>
              <p:cNvSpPr/>
              <p:nvPr userDrawn="1"/>
            </p:nvSpPr>
            <p:spPr>
              <a:xfrm>
                <a:off x="-465912" y="258711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/>
              <p:cNvSpPr/>
              <p:nvPr userDrawn="1"/>
            </p:nvSpPr>
            <p:spPr>
              <a:xfrm>
                <a:off x="-819621" y="3602971"/>
                <a:ext cx="272692" cy="2726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/>
              <p:cNvSpPr/>
              <p:nvPr userDrawn="1"/>
            </p:nvSpPr>
            <p:spPr>
              <a:xfrm>
                <a:off x="-442946" y="544938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66"/>
              <p:cNvSpPr/>
              <p:nvPr userDrawn="1"/>
            </p:nvSpPr>
            <p:spPr>
              <a:xfrm>
                <a:off x="-869469" y="72327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/>
              <p:cNvSpPr/>
              <p:nvPr userDrawn="1"/>
            </p:nvSpPr>
            <p:spPr>
              <a:xfrm>
                <a:off x="-369735" y="3981318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/>
              <p:cNvSpPr/>
              <p:nvPr userDrawn="1"/>
            </p:nvSpPr>
            <p:spPr>
              <a:xfrm>
                <a:off x="-306548" y="4648103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00" y="1558925"/>
            <a:ext cx="7492998" cy="4859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85000"/>
        </a:lnSpc>
        <a:spcBef>
          <a:spcPts val="400"/>
        </a:spcBef>
        <a:buClr>
          <a:schemeClr val="accent4">
            <a:lumMod val="20000"/>
            <a:lumOff val="8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ФОНЕТИКА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84" y="4509160"/>
            <a:ext cx="142875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729" y="3244884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Запишите транскрипцию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 smtClean="0"/>
              <a:t>            Здравствуйте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              Друзья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               Класс</a:t>
            </a:r>
            <a:endParaRPr lang="ru-RU" sz="4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07" y="2407276"/>
            <a:ext cx="1143000" cy="8371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135747"/>
            <a:ext cx="1143000" cy="8371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49" y="3889420"/>
            <a:ext cx="2473022" cy="247302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Запишите слова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70068" y="2472744"/>
            <a:ext cx="278794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МАЛАКО</a:t>
            </a:r>
          </a:p>
          <a:p>
            <a:pPr algn="ctr"/>
            <a:r>
              <a:rPr lang="ru-RU" sz="4400" dirty="0" smtClean="0"/>
              <a:t>ДАРОШКА</a:t>
            </a:r>
          </a:p>
          <a:p>
            <a:pPr algn="ctr"/>
            <a:r>
              <a:rPr lang="ru-RU" sz="4400" dirty="0" err="1" smtClean="0"/>
              <a:t>Серце</a:t>
            </a:r>
            <a:endParaRPr lang="ru-RU" sz="4400" dirty="0" smtClean="0"/>
          </a:p>
          <a:p>
            <a:pPr algn="ctr"/>
            <a:r>
              <a:rPr lang="ru-RU" sz="4400" dirty="0" smtClean="0"/>
              <a:t>ЗУП</a:t>
            </a:r>
          </a:p>
          <a:p>
            <a:pPr algn="ctr"/>
            <a:r>
              <a:rPr lang="ru-RU" sz="4400" dirty="0" err="1" smtClean="0"/>
              <a:t>сабачка</a:t>
            </a:r>
            <a:endParaRPr lang="ru-RU" sz="4400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30" y="3457844"/>
            <a:ext cx="3467100" cy="27241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68" y="3867419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332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0" y="198435"/>
            <a:ext cx="8912179" cy="1143000"/>
          </a:xfrm>
        </p:spPr>
        <p:txBody>
          <a:bodyPr/>
          <a:lstStyle/>
          <a:p>
            <a:r>
              <a:rPr lang="ru-RU" sz="3200" dirty="0" smtClean="0"/>
              <a:t>Выполните фонетический                                                            разбор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Ё</a:t>
            </a:r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лочка</a:t>
            </a:r>
            <a:endParaRPr lang="ru-RU" sz="4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Метёлка</a:t>
            </a:r>
          </a:p>
          <a:p>
            <a:r>
              <a:rPr lang="ru-RU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жонглёр</a:t>
            </a:r>
            <a:endParaRPr lang="ru-RU" sz="4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Чёрточка</a:t>
            </a:r>
            <a:endParaRPr lang="ru-RU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05" y="769935"/>
            <a:ext cx="2237709" cy="27999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2463219"/>
            <a:ext cx="9810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97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1380" y="4546242"/>
            <a:ext cx="47265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Выполните фонетический разбор</a:t>
            </a:r>
            <a:endParaRPr lang="ru-RU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11380" y="141668"/>
            <a:ext cx="33485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Енот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Ягодка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Люк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лук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39" y="1146756"/>
            <a:ext cx="5943600" cy="3276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695450"/>
            <a:ext cx="2476500" cy="346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2287" y="489397"/>
            <a:ext cx="3219719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СПАСИБО!!!</a:t>
            </a:r>
            <a:endParaRPr lang="ru-RU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980" y="5352940"/>
            <a:ext cx="4687910" cy="646331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МОЛОДЦЫ!!!</a:t>
            </a:r>
            <a:endParaRPr lang="ru-RU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87027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33- Rippling Wa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sz="2000" dirty="0" smtClean="0">
            <a:solidFill>
              <a:schemeClr val="bg1"/>
            </a:solidFill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147774-C42B-4BF8-828B-1E2C39A133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Водная рябь (с видео)</Template>
  <TotalTime>0</TotalTime>
  <Words>97</Words>
  <Application>Microsoft Office PowerPoint</Application>
  <PresentationFormat>Экран (4:3)</PresentationFormat>
  <Paragraphs>48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Trebuchet MS</vt:lpstr>
      <vt:lpstr>33- Rippling Water</vt:lpstr>
      <vt:lpstr>ФОНЕТИКА </vt:lpstr>
      <vt:lpstr>Запишите транскрипцию</vt:lpstr>
      <vt:lpstr>Запишите слова</vt:lpstr>
      <vt:lpstr>Выполните фонетический                                                            разбор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2015-09-06T19:37:14Z</dcterms:created>
  <dcterms:modified xsi:type="dcterms:W3CDTF">2015-09-06T20:22:12Z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TC027415269991</vt:lpwstr>
  </property>
</Properties>
</file>