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</a:t>
            </a:r>
            <a:r>
              <a:rPr lang="ru-RU" dirty="0" smtClean="0"/>
              <a:t>класс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Классный руководитель</a:t>
            </a:r>
          </a:p>
          <a:p>
            <a:pPr algn="r"/>
            <a:r>
              <a:rPr lang="ru-RU" dirty="0" err="1" smtClean="0"/>
              <a:t>Шпис</a:t>
            </a:r>
            <a:r>
              <a:rPr lang="ru-RU" dirty="0" smtClean="0"/>
              <a:t> В.М.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Тема</a:t>
            </a:r>
            <a:r>
              <a:rPr lang="ru-RU" dirty="0" smtClean="0"/>
              <a:t>: Любовь в нашем доме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значит для человека любовь в его доме?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Нарисовать солнышко, лучиками которого являются к кому и чему любовь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любовь?</a:t>
            </a:r>
          </a:p>
          <a:p>
            <a:r>
              <a:rPr lang="ru-RU" dirty="0" smtClean="0"/>
              <a:t>В чём и как она выражается?</a:t>
            </a:r>
          </a:p>
          <a:p>
            <a:r>
              <a:rPr lang="ru-RU" dirty="0" smtClean="0"/>
              <a:t>Что даёт тому, кого мы любим? Зачем ему наша любовь?</a:t>
            </a:r>
          </a:p>
          <a:p>
            <a:r>
              <a:rPr lang="ru-RU" dirty="0" smtClean="0"/>
              <a:t>Что это даёт нам?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Записать как это видно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Дом,    г</a:t>
                      </a:r>
                      <a:r>
                        <a:rPr lang="ru-RU" sz="4400" baseline="0" dirty="0" smtClean="0"/>
                        <a:t>де</a:t>
                      </a:r>
                    </a:p>
                    <a:p>
                      <a:pPr algn="ctr"/>
                      <a:r>
                        <a:rPr lang="ru-RU" sz="4400" baseline="0" dirty="0" smtClean="0"/>
                        <a:t> есть любовь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Дом,  где </a:t>
                      </a:r>
                    </a:p>
                    <a:p>
                      <a:pPr algn="ctr"/>
                      <a:r>
                        <a:rPr lang="ru-RU" sz="4400" dirty="0" smtClean="0"/>
                        <a:t>нет любви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4400" dirty="0" smtClean="0"/>
                    </a:p>
                    <a:p>
                      <a:endParaRPr lang="ru-RU" sz="4400" dirty="0" smtClean="0"/>
                    </a:p>
                    <a:p>
                      <a:endParaRPr lang="ru-RU" sz="4400" dirty="0" smtClean="0"/>
                    </a:p>
                    <a:p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дом выберет человек?</a:t>
            </a:r>
          </a:p>
          <a:p>
            <a:r>
              <a:rPr lang="ru-RU" dirty="0" smtClean="0"/>
              <a:t>Почему?</a:t>
            </a:r>
          </a:p>
          <a:p>
            <a:r>
              <a:rPr lang="ru-RU" dirty="0" smtClean="0"/>
              <a:t>Что надо сделать мне, чтобы любви в моём доме прибавилось….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Закончи предложение (по кругу)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Для чего любовь в его доме…</a:t>
            </a:r>
            <a:endParaRPr lang="ru-RU" sz="6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Написать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latin typeface="Arial" pitchFamily="34" charset="0"/>
                <a:cs typeface="Arial" pitchFamily="34" charset="0"/>
              </a:rPr>
              <a:t>После этого разговора я ….</a:t>
            </a:r>
            <a:endParaRPr lang="ru-RU" sz="72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>
                <a:latin typeface="Georgia" pitchFamily="18" charset="0"/>
              </a:rPr>
              <a:t>Благодарю вас </a:t>
            </a:r>
            <a:endParaRPr lang="ru-RU" sz="8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120</Words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Классный час</vt:lpstr>
      <vt:lpstr>Тема: Любовь в нашем доме</vt:lpstr>
      <vt:lpstr>Слайд 3</vt:lpstr>
      <vt:lpstr>Записать как это видно</vt:lpstr>
      <vt:lpstr>Слайд 5</vt:lpstr>
      <vt:lpstr>Закончи предложение (по кругу)</vt:lpstr>
      <vt:lpstr>Написать письмо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физика</dc:creator>
  <cp:lastModifiedBy>физика</cp:lastModifiedBy>
  <cp:revision>3</cp:revision>
  <dcterms:created xsi:type="dcterms:W3CDTF">2014-05-19T02:57:11Z</dcterms:created>
  <dcterms:modified xsi:type="dcterms:W3CDTF">2017-01-28T06:22:59Z</dcterms:modified>
</cp:coreProperties>
</file>