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48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B2376-8AB3-4FBF-A122-C4B9C806B6BD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BF71E-F37B-42FB-8F0F-F564C27E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B2376-8AB3-4FBF-A122-C4B9C806B6BD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BF71E-F37B-42FB-8F0F-F564C27E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B2376-8AB3-4FBF-A122-C4B9C806B6BD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BF71E-F37B-42FB-8F0F-F564C27E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B2376-8AB3-4FBF-A122-C4B9C806B6BD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BF71E-F37B-42FB-8F0F-F564C27E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B2376-8AB3-4FBF-A122-C4B9C806B6BD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BF71E-F37B-42FB-8F0F-F564C27E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B2376-8AB3-4FBF-A122-C4B9C806B6BD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BF71E-F37B-42FB-8F0F-F564C27E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B2376-8AB3-4FBF-A122-C4B9C806B6BD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BF71E-F37B-42FB-8F0F-F564C27E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B2376-8AB3-4FBF-A122-C4B9C806B6BD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BF71E-F37B-42FB-8F0F-F564C27E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B2376-8AB3-4FBF-A122-C4B9C806B6BD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BF71E-F37B-42FB-8F0F-F564C27E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B2376-8AB3-4FBF-A122-C4B9C806B6BD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BF71E-F37B-42FB-8F0F-F564C27E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B2376-8AB3-4FBF-A122-C4B9C806B6BD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BF71E-F37B-42FB-8F0F-F564C27E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39B2376-8AB3-4FBF-A122-C4B9C806B6BD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5BF71E-F37B-42FB-8F0F-F564C27EA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2658" y="2158561"/>
            <a:ext cx="4989342" cy="1470025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Случаи деления </a:t>
            </a:r>
            <a:br>
              <a:rPr lang="ru-RU" sz="6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 </a:t>
            </a:r>
            <a:br>
              <a:rPr lang="ru-RU" sz="6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80:20   </a:t>
            </a:r>
            <a:br>
              <a:rPr lang="ru-RU" sz="6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70276" y="4927209"/>
            <a:ext cx="3554437" cy="1752600"/>
          </a:xfrm>
        </p:spPr>
        <p:txBody>
          <a:bodyPr/>
          <a:lstStyle/>
          <a:p>
            <a:r>
              <a:rPr lang="ru-RU" sz="2000" dirty="0" err="1" smtClean="0"/>
              <a:t>Закутская</a:t>
            </a:r>
            <a:r>
              <a:rPr lang="ru-RU" sz="2000" dirty="0" smtClean="0"/>
              <a:t> Н.Д.</a:t>
            </a:r>
          </a:p>
          <a:p>
            <a:r>
              <a:rPr lang="ru-RU" sz="2000" dirty="0" smtClean="0"/>
              <a:t>учитель начальных классов</a:t>
            </a:r>
          </a:p>
          <a:p>
            <a:r>
              <a:rPr lang="ru-RU" sz="2000" dirty="0" smtClean="0"/>
              <a:t>МОУ»</a:t>
            </a:r>
            <a:r>
              <a:rPr lang="ru-RU" sz="2000" dirty="0" err="1" smtClean="0"/>
              <a:t>Красногороденская</a:t>
            </a:r>
            <a:r>
              <a:rPr lang="ru-RU" sz="2000" dirty="0" smtClean="0"/>
              <a:t> </a:t>
            </a:r>
            <a:r>
              <a:rPr lang="ru-RU" sz="2000" dirty="0" err="1" smtClean="0"/>
              <a:t>оош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23554" name="Picture 2" descr="http://www.cocktailshake.ru/press-tsentr/i2.php?f=48400677.jpg&amp;w=600&amp;h=36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21223" y="633046"/>
            <a:ext cx="8950039" cy="5370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63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867455" y="365025"/>
            <a:ext cx="8447960" cy="84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Пользователь\Desktop\клетка.png"/>
          <p:cNvPicPr>
            <a:picLocks noChangeAspect="1" noChangeArrowheads="1"/>
          </p:cNvPicPr>
          <p:nvPr/>
        </p:nvPicPr>
        <p:blipFill>
          <a:blip r:embed="rId3" cstate="print"/>
          <a:srcRect t="27555"/>
          <a:stretch>
            <a:fillRect/>
          </a:stretch>
        </p:blipFill>
        <p:spPr bwMode="auto">
          <a:xfrm>
            <a:off x="0" y="1783910"/>
            <a:ext cx="9599613" cy="5074090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клетка.png"/>
          <p:cNvPicPr>
            <a:picLocks noChangeAspect="1" noChangeArrowheads="1"/>
          </p:cNvPicPr>
          <p:nvPr/>
        </p:nvPicPr>
        <p:blipFill>
          <a:blip r:embed="rId3" cstate="print"/>
          <a:srcRect l="77253" t="27555"/>
          <a:stretch>
            <a:fillRect/>
          </a:stretch>
        </p:blipFill>
        <p:spPr bwMode="auto">
          <a:xfrm>
            <a:off x="9509760" y="1783910"/>
            <a:ext cx="2183595" cy="507409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007" y="2575562"/>
            <a:ext cx="2574769" cy="70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8781" y="2629707"/>
            <a:ext cx="2785403" cy="63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5106" y="2582741"/>
            <a:ext cx="2578710" cy="62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365760"/>
            <a:ext cx="12041454" cy="115355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3" descr="C:\Users\Пользователь\Desktop\Рисунок1.pn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38338" t="12304" r="6209" b="55555"/>
          <a:stretch>
            <a:fillRect/>
          </a:stretch>
        </p:blipFill>
        <p:spPr bwMode="auto">
          <a:xfrm>
            <a:off x="0" y="1533378"/>
            <a:ext cx="12192000" cy="53246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Д.З.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Уч.с.5 №7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C:\Users\Пользователь\Desktop\Рисунок1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38338" t="12304" r="6209" b="47280"/>
          <a:stretch>
            <a:fillRect/>
          </a:stretch>
        </p:blipFill>
        <p:spPr bwMode="auto">
          <a:xfrm>
            <a:off x="1697502" y="1336432"/>
            <a:ext cx="10494498" cy="552156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874735" y="2813537"/>
            <a:ext cx="9745088" cy="14208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en-US" smtClean="0">
                <a:hlinkClick r:id="rId2"/>
              </a:rPr>
              <a:t>www.znanio.ru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5804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Разминочка</a:t>
            </a:r>
            <a:r>
              <a:rPr lang="ru-RU" sz="6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096085" y="1334762"/>
            <a:ext cx="963637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В книге 56 страниц. Коля читал каждый день по 8 страниц. За сколько дней он прочитал эту книгу?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031999" y="3226528"/>
            <a:ext cx="984743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В одной книге 9 страниц. Это в 3 раза меньше, чем в другой. Сколько страниц во второй книге?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3599" y="5187854"/>
            <a:ext cx="94019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одной книге 40 страниц, а в другой в 5 раз меньше. Сколько страниц в двух книгах?</a:t>
            </a:r>
            <a:endParaRPr lang="ru-RU" sz="3600" dirty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7" name="Picture 1" descr="C:\Users\Пользователь\Desktop\клетка.png"/>
          <p:cNvPicPr>
            <a:picLocks noChangeAspect="1" noChangeArrowheads="1"/>
          </p:cNvPicPr>
          <p:nvPr/>
        </p:nvPicPr>
        <p:blipFill>
          <a:blip r:embed="rId2" cstate="print">
            <a:lum bright="40000" contrast="30000"/>
          </a:blip>
          <a:srcRect b="20664"/>
          <a:stretch>
            <a:fillRect/>
          </a:stretch>
        </p:blipFill>
        <p:spPr bwMode="auto">
          <a:xfrm>
            <a:off x="239151" y="0"/>
            <a:ext cx="1169025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99138" y="182880"/>
            <a:ext cx="80326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Propisi" pitchFamily="2" charset="0"/>
              </a:rPr>
              <a:t>17</a:t>
            </a:r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  <a:latin typeface="Propisi" pitchFamily="2" charset="0"/>
              </a:rPr>
              <a:t> января.</a:t>
            </a:r>
            <a:endParaRPr lang="ru-RU" sz="8800" dirty="0">
              <a:solidFill>
                <a:schemeClr val="accent2">
                  <a:lumMod val="50000"/>
                </a:schemeClr>
              </a:solidFill>
              <a:latin typeface="Propis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1877" y="1305951"/>
            <a:ext cx="80326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  <a:latin typeface="Propisi" pitchFamily="2" charset="0"/>
              </a:rPr>
              <a:t>Классная работа.</a:t>
            </a:r>
            <a:endParaRPr lang="ru-RU" sz="8800" dirty="0">
              <a:solidFill>
                <a:schemeClr val="accent2">
                  <a:lumMod val="50000"/>
                </a:schemeClr>
              </a:solidFill>
              <a:latin typeface="Propis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829" y="2640035"/>
            <a:ext cx="11310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Propisi" pitchFamily="2" charset="0"/>
              </a:rPr>
              <a:t>2 0     8 0     2 0     8 0     2 0     8 0…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Propisi" pitchFamily="2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712834" y="3615396"/>
            <a:ext cx="2436334" cy="3242603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429" y="2412927"/>
            <a:ext cx="109728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При делении двузначного числа, оканчивающегося нулем, на двузначное число, оканчивающееся нулем, можно выразить их в десятках и разделить как однозначные числа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8098" y="703385"/>
            <a:ext cx="12040288" cy="545826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74612" y="188815"/>
            <a:ext cx="11645409" cy="135863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146" name="Picture 2" descr="C:\Users\Пользователь\Desktop\клетка.png"/>
          <p:cNvPicPr>
            <a:picLocks noChangeAspect="1" noChangeArrowheads="1"/>
          </p:cNvPicPr>
          <p:nvPr/>
        </p:nvPicPr>
        <p:blipFill>
          <a:blip r:embed="rId3" cstate="print"/>
          <a:srcRect r="17215" b="33480"/>
          <a:stretch>
            <a:fillRect/>
          </a:stretch>
        </p:blipFill>
        <p:spPr bwMode="auto">
          <a:xfrm>
            <a:off x="268457" y="1558827"/>
            <a:ext cx="8522965" cy="4996718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клетка.png"/>
          <p:cNvPicPr>
            <a:picLocks noChangeAspect="1" noChangeArrowheads="1"/>
          </p:cNvPicPr>
          <p:nvPr/>
        </p:nvPicPr>
        <p:blipFill>
          <a:blip r:embed="rId3" cstate="print"/>
          <a:srcRect l="55392" r="17215" b="33480"/>
          <a:stretch>
            <a:fillRect/>
          </a:stretch>
        </p:blipFill>
        <p:spPr bwMode="auto">
          <a:xfrm>
            <a:off x="8792308" y="1556482"/>
            <a:ext cx="2838445" cy="49967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61847" y="1603717"/>
            <a:ext cx="8032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Propisi" pitchFamily="2" charset="0"/>
              </a:rPr>
              <a:t>Примеры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Propisi" pitchFamily="2" charset="0"/>
              </a:rPr>
              <a:t>№2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Propisi" pitchFamily="2" charset="0"/>
              </a:rPr>
              <a:t>.</a:t>
            </a:r>
            <a:endParaRPr lang="ru-RU" sz="8000" dirty="0">
              <a:solidFill>
                <a:schemeClr val="accent2">
                  <a:lumMod val="50000"/>
                </a:schemeClr>
              </a:solidFill>
              <a:latin typeface="Propisi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98964" y="1701385"/>
            <a:ext cx="3355584" cy="132764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25083" y="1692300"/>
            <a:ext cx="3931231" cy="133225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039815" y="196068"/>
            <a:ext cx="9875520" cy="166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Пользователь\Desktop\клетка.png"/>
          <p:cNvPicPr>
            <a:picLocks noChangeAspect="1" noChangeArrowheads="1"/>
          </p:cNvPicPr>
          <p:nvPr/>
        </p:nvPicPr>
        <p:blipFill>
          <a:blip r:embed="rId3" cstate="print"/>
          <a:srcRect t="27555"/>
          <a:stretch>
            <a:fillRect/>
          </a:stretch>
        </p:blipFill>
        <p:spPr bwMode="auto">
          <a:xfrm>
            <a:off x="0" y="1783910"/>
            <a:ext cx="9599613" cy="507409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клетка.png"/>
          <p:cNvPicPr>
            <a:picLocks noChangeAspect="1" noChangeArrowheads="1"/>
          </p:cNvPicPr>
          <p:nvPr/>
        </p:nvPicPr>
        <p:blipFill>
          <a:blip r:embed="rId3" cstate="print"/>
          <a:srcRect l="77253" t="27555"/>
          <a:stretch>
            <a:fillRect/>
          </a:stretch>
        </p:blipFill>
        <p:spPr bwMode="auto">
          <a:xfrm>
            <a:off x="9509760" y="1783910"/>
            <a:ext cx="2183595" cy="50740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клетка.png"/>
          <p:cNvPicPr>
            <a:picLocks noChangeAspect="1" noChangeArrowheads="1"/>
          </p:cNvPicPr>
          <p:nvPr/>
        </p:nvPicPr>
        <p:blipFill>
          <a:blip r:embed="rId2" cstate="print"/>
          <a:srcRect t="27555"/>
          <a:stretch>
            <a:fillRect/>
          </a:stretch>
        </p:blipFill>
        <p:spPr bwMode="auto">
          <a:xfrm>
            <a:off x="0" y="1783910"/>
            <a:ext cx="9599613" cy="507409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клетка.png"/>
          <p:cNvPicPr>
            <a:picLocks noChangeAspect="1" noChangeArrowheads="1"/>
          </p:cNvPicPr>
          <p:nvPr/>
        </p:nvPicPr>
        <p:blipFill>
          <a:blip r:embed="rId2" cstate="print"/>
          <a:srcRect l="77253" t="27555"/>
          <a:stretch>
            <a:fillRect/>
          </a:stretch>
        </p:blipFill>
        <p:spPr bwMode="auto">
          <a:xfrm>
            <a:off x="9509760" y="1783910"/>
            <a:ext cx="2183595" cy="507409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16475" y="0"/>
            <a:ext cx="10484460" cy="1772529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61291" y="209990"/>
            <a:ext cx="11637339" cy="171728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3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Тема73</Template>
  <TotalTime>72</TotalTime>
  <Words>131</Words>
  <Application>Microsoft Office PowerPoint</Application>
  <PresentationFormat>Широкоэкранный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Propisi</vt:lpstr>
      <vt:lpstr>Times New Roman</vt:lpstr>
      <vt:lpstr>Тема73</vt:lpstr>
      <vt:lpstr>Случаи деления  вида  80:20    </vt:lpstr>
      <vt:lpstr>Разминочка </vt:lpstr>
      <vt:lpstr>Презентация PowerPoint</vt:lpstr>
      <vt:lpstr>При делении двузначного числа, оканчивающегося нулем, на двузначное число, оканчивающееся нулем, можно выразить их в десятках и разделить как однозначные числа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Д.З. Уч.с.5 №7 </vt:lpstr>
      <vt:lpstr>Скачано с www.znanio.ru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Рамка радужная</dc:title>
  <dc:creator>User</dc:creator>
  <cp:lastModifiedBy>Viktar</cp:lastModifiedBy>
  <cp:revision>14</cp:revision>
  <dcterms:created xsi:type="dcterms:W3CDTF">2016-12-23T05:37:36Z</dcterms:created>
  <dcterms:modified xsi:type="dcterms:W3CDTF">2020-08-29T19:21:02Z</dcterms:modified>
</cp:coreProperties>
</file>