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2" r:id="rId4"/>
    <p:sldId id="264" r:id="rId5"/>
    <p:sldId id="257" r:id="rId6"/>
    <p:sldId id="263" r:id="rId7"/>
    <p:sldId id="258" r:id="rId8"/>
    <p:sldId id="265" r:id="rId9"/>
    <p:sldId id="259" r:id="rId10"/>
    <p:sldId id="260" r:id="rId11"/>
    <p:sldId id="261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84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/>
          <a:lstStyle/>
          <a:p>
            <a:r>
              <a:rPr lang="ru-RU" i="1" dirty="0" smtClean="0"/>
              <a:t>Материальная культура казахского народа</a:t>
            </a:r>
            <a:endParaRPr lang="ru-RU" i="1" dirty="0"/>
          </a:p>
        </p:txBody>
      </p:sp>
      <p:pic>
        <p:nvPicPr>
          <p:cNvPr id="4" name="Picture 2" descr="&amp;Kcy;&amp;acy;&amp;rcy;&amp;tcy;&amp;icy;&amp;ncy;&amp;kcy;&amp;icy; &amp;pcy;&amp;ocy; &amp;zcy;&amp;acy;&amp;pcy;&amp;rcy;&amp;ocy;&amp;scy;&amp;ucy; &amp;dcy;&amp;vcy;&amp;iecy;&amp;rcy;&amp;softcy; &amp;yucy;&amp;rcy;&amp;tcy;&amp;y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848"/>
            <a:ext cx="4073565" cy="3059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&amp;Kcy;&amp;acy;&amp;rcy;&amp;tcy;&amp;icy;&amp;ncy;&amp;kcy;&amp;icy; &amp;pcy;&amp;ocy; &amp;zcy;&amp;acy;&amp;pcy;&amp;rcy;&amp;ocy;&amp;scy;&amp;ucy; &amp;ucy;&amp;kcy;&amp;rcy;&amp;acy;&amp;shcy;&amp;iecy;&amp;ncy;&amp;icy;&amp;yacy; &amp;kcy;&amp;acy;&amp;zcy;&amp;acy;&amp;khcy;&amp;scy;&amp;kcy;&amp;icy;&amp;khcy; &amp;dcy;&amp;iecy;&amp;vcy;&amp;ucy;&amp;shcy;&amp;iecy;&amp;k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8107" y="1916832"/>
            <a:ext cx="2885893" cy="2119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&amp;Kcy;&amp;acy;&amp;rcy;&amp;tcy;&amp;icy;&amp;ncy;&amp;kcy;&amp;icy; &amp;pcy;&amp;ocy; &amp;zcy;&amp;acy;&amp;pcy;&amp;rcy;&amp;ocy;&amp;scy;&amp;ucy; &amp;dcy;&amp;ocy;&amp;mcy;&amp;acy;&amp;shcy;&amp;ncy;&amp;yacy;&amp;yacy; &amp;ucy;&amp;tcy;&amp;vcy;&amp;acy;&amp;rcy;&amp;softcy; &amp;kcy;&amp;acy;&amp;zcy;&amp;acy;&amp;khcy;&amp;ocy;&amp;v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077072"/>
            <a:ext cx="4248472" cy="2447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amp;Kcy;&amp;acy;&amp;rcy;&amp;tcy;&amp;icy;&amp;ncy;&amp;kcy;&amp;icy; &amp;pcy;&amp;ocy; &amp;zcy;&amp;acy;&amp;pcy;&amp;rcy;&amp;ocy;&amp;scy;&amp;ucy; &amp;dcy;&amp;ocy;&amp;mcy;&amp;acy;&amp;shcy;&amp;ncy;&amp;yacy;&amp;yacy; &amp;ucy;&amp;tcy;&amp;vcy;&amp;acy;&amp;rcy;&amp;softcy; &amp;kcy;&amp;acy;&amp;zcy;&amp;acy;&amp;khcy;&amp;ocy;&amp;v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4896544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&amp;Kcy;&amp;acy;&amp;rcy;&amp;tcy;&amp;icy;&amp;ncy;&amp;kcy;&amp;icy; &amp;pcy;&amp;ocy; &amp;zcy;&amp;acy;&amp;pcy;&amp;rcy;&amp;ocy;&amp;scy;&amp;ucy; &amp;dcy;&amp;ocy;&amp;mcy;&amp;acy;&amp;shcy;&amp;ncy;&amp;yacy;&amp;yacy; &amp;ucy;&amp;tcy;&amp;vcy;&amp;acy;&amp;rcy;&amp;softcy; &amp;kcy;&amp;acy;&amp;zcy;&amp;acy;&amp;khcy;&amp;ocy;&amp;v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1" y="2348880"/>
            <a:ext cx="3462483" cy="3909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Учащиеся делятся на четыре группы (при помощи бумажных монет), работают при помощи обучающей игры «Опорные сигналы» по четырем подпунктам параграфа: «Казахское жилище», «Казахская национальная одежда», «Казахская домашняя мебель и утварь», «Казахские ремесленные изделия». Учащиеся читают текст, стараются понять, конспектировать. В конспектах не должно быть слов и предложений, а только рисунки либо символы. Затем каждый ученик демонстрирует свой конспект. Работа оценивается и выбирается наиболее оригинальная.</a:t>
            </a:r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65344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Казахская национальная одежда. Одежда различалась по возрасту человека. Молодёжь носила богато орнаментированную одежду красного или зелёного цветов. Взрослые и пожилые люди носили одежду поскромнее, с малым количеством узоров, чёрного или синего цветов. Для торжеств шились праздничные одежды из дорогого материала с красивым орнаментом. </a:t>
            </a:r>
            <a:endParaRPr lang="ru-RU" sz="2800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&amp;Scy;&amp;acy;&amp;ucy;&amp;kcy;&amp;iecy;&amp;lcy;&amp;iecy;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3408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166843"/>
            <a:ext cx="86044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 какому направлению развития культуры относятся:</a:t>
            </a:r>
          </a:p>
          <a:p>
            <a:r>
              <a:rPr lang="ru-RU" sz="2400" dirty="0" smtClean="0"/>
              <a:t>Искусство красноречия, или ораторское искусство?</a:t>
            </a:r>
          </a:p>
          <a:p>
            <a:r>
              <a:rPr lang="ru-RU" sz="2400" dirty="0" smtClean="0"/>
              <a:t>Традиции?</a:t>
            </a:r>
          </a:p>
          <a:p>
            <a:r>
              <a:rPr lang="ru-RU" sz="2400" dirty="0" smtClean="0"/>
              <a:t>Сказки, пословицы, поговорки?</a:t>
            </a:r>
          </a:p>
          <a:p>
            <a:r>
              <a:rPr lang="ru-RU" sz="2400" dirty="0" smtClean="0"/>
              <a:t>Эпические произведения?</a:t>
            </a:r>
          </a:p>
          <a:p>
            <a:r>
              <a:rPr lang="ru-RU" sz="2400" dirty="0" smtClean="0"/>
              <a:t>Творчество </a:t>
            </a:r>
            <a:r>
              <a:rPr lang="ru-RU" sz="2400" dirty="0" err="1" smtClean="0"/>
              <a:t>кюйши</a:t>
            </a:r>
            <a:r>
              <a:rPr lang="ru-RU" sz="2400" dirty="0" smtClean="0"/>
              <a:t>? </a:t>
            </a:r>
          </a:p>
          <a:p>
            <a:r>
              <a:rPr lang="ru-RU" sz="2400" dirty="0" smtClean="0"/>
              <a:t>Песенное искусство? </a:t>
            </a:r>
          </a:p>
          <a:p>
            <a:r>
              <a:rPr lang="ru-RU" sz="2400" dirty="0" smtClean="0"/>
              <a:t>Архитектура?</a:t>
            </a:r>
          </a:p>
          <a:p>
            <a:r>
              <a:rPr lang="ru-RU" sz="2400" dirty="0" smtClean="0"/>
              <a:t>УНТ?</a:t>
            </a:r>
          </a:p>
          <a:p>
            <a:r>
              <a:rPr lang="ru-RU" sz="2400" dirty="0" err="1" smtClean="0"/>
              <a:t>Шежире</a:t>
            </a:r>
            <a:r>
              <a:rPr lang="ru-RU" sz="2400" dirty="0" smtClean="0"/>
              <a:t>?</a:t>
            </a:r>
          </a:p>
          <a:p>
            <a:r>
              <a:rPr lang="ru-RU" sz="2400" dirty="0" smtClean="0"/>
              <a:t>Юрта?</a:t>
            </a:r>
          </a:p>
          <a:p>
            <a:r>
              <a:rPr lang="ru-RU" sz="2400" dirty="0" smtClean="0"/>
              <a:t>Религия?</a:t>
            </a:r>
          </a:p>
          <a:p>
            <a:r>
              <a:rPr lang="ru-RU" sz="2400" dirty="0" smtClean="0"/>
              <a:t>Национальная одежда?</a:t>
            </a:r>
          </a:p>
          <a:p>
            <a:r>
              <a:rPr lang="ru-RU" sz="2400" dirty="0" smtClean="0"/>
              <a:t>Изделия ремесленников?</a:t>
            </a:r>
            <a:endParaRPr lang="ru-RU" sz="2400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Сырта (серьги), </a:t>
            </a:r>
            <a:r>
              <a:rPr lang="ru-RU" dirty="0" err="1" smtClean="0"/>
              <a:t>блезик</a:t>
            </a:r>
            <a:r>
              <a:rPr lang="ru-RU" dirty="0" smtClean="0"/>
              <a:t> (браслеты), </a:t>
            </a:r>
            <a:r>
              <a:rPr lang="ru-RU" dirty="0" err="1" smtClean="0"/>
              <a:t>жузик</a:t>
            </a:r>
            <a:r>
              <a:rPr lang="ru-RU" dirty="0" smtClean="0"/>
              <a:t>, </a:t>
            </a:r>
            <a:r>
              <a:rPr lang="ru-RU" dirty="0" err="1" smtClean="0"/>
              <a:t>сакина</a:t>
            </a:r>
            <a:r>
              <a:rPr lang="ru-RU" dirty="0" smtClean="0"/>
              <a:t> (кольца, перстни), </a:t>
            </a:r>
            <a:r>
              <a:rPr lang="ru-RU" dirty="0" err="1" smtClean="0"/>
              <a:t>шолпы</a:t>
            </a:r>
            <a:r>
              <a:rPr lang="ru-RU" dirty="0" smtClean="0"/>
              <a:t> (подвески), </a:t>
            </a:r>
            <a:r>
              <a:rPr lang="ru-RU" dirty="0" err="1" smtClean="0"/>
              <a:t>алка</a:t>
            </a:r>
            <a:r>
              <a:rPr lang="ru-RU" dirty="0" smtClean="0"/>
              <a:t> (ожерелье).</a:t>
            </a:r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8"/>
            <a:ext cx="8147248" cy="5505475"/>
          </a:xfrm>
        </p:spPr>
        <p:txBody>
          <a:bodyPr/>
          <a:lstStyle/>
          <a:p>
            <a:r>
              <a:rPr lang="ru-RU" sz="3600" dirty="0" smtClean="0"/>
              <a:t>Культура – это достижения в материальной и духовной жизни людей.</a:t>
            </a:r>
          </a:p>
          <a:p>
            <a:r>
              <a:rPr lang="ru-RU" sz="3600" dirty="0" smtClean="0"/>
              <a:t>Духовная культура – достижения в искусстве, музыке, развитие УНТ и литературы, многообразие традиций.</a:t>
            </a:r>
          </a:p>
          <a:p>
            <a:r>
              <a:rPr lang="ru-RU" sz="3600" dirty="0" smtClean="0"/>
              <a:t>Материальная культура – достижения в производстве, развитии хозяйства, а так же успехи в развитии архитектуры.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Шанырак</a:t>
            </a:r>
            <a:endParaRPr lang="ru-RU" dirty="0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shcy;&amp;acy;&amp;ncy;&amp;ycy;&amp;rcy;&amp;acy;&amp;kcy; &amp;yucy;&amp;rcy;&amp;tcy;&amp;y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4552950" cy="3419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&amp;Kcy;&amp;acy;&amp;rcy;&amp;tcy;&amp;icy;&amp;ncy;&amp;kcy;&amp;icy; &amp;pcy;&amp;ocy; &amp;zcy;&amp;acy;&amp;pcy;&amp;rcy;&amp;ocy;&amp;scy;&amp;ucy; &amp;kcy;&amp;iecy;&amp;rcy;&amp;iecy;&amp;gcy;&amp;iecy; &amp;yucy;&amp;rcy;&amp;tcy;&amp;y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1050" y="2537520"/>
            <a:ext cx="455295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164288" y="6211669"/>
            <a:ext cx="1617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 smtClean="0">
                <a:latin typeface="Microsoft Sans Serif" pitchFamily="34" charset="0"/>
                <a:cs typeface="Microsoft Sans Serif" pitchFamily="34" charset="0"/>
              </a:rPr>
              <a:t>кереге</a:t>
            </a:r>
            <a:endParaRPr lang="ru-RU" sz="3600" dirty="0"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&amp;Kcy;&amp;acy;&amp;rcy;&amp;tcy;&amp;icy;&amp;ncy;&amp;kcy;&amp;icy; &amp;pcy;&amp;ocy; &amp;zcy;&amp;acy;&amp;pcy;&amp;rcy;&amp;ocy;&amp;scy;&amp;ucy; &amp;dcy;&amp;vcy;&amp;iecy;&amp;rcy;&amp;softcy; &amp;yucy;&amp;rcy;&amp;tcy;&amp;y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2914650" cy="374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&amp;Kcy;&amp;acy;&amp;rcy;&amp;tcy;&amp;icy;&amp;ncy;&amp;kcy;&amp;icy; &amp;pcy;&amp;ocy; &amp;zcy;&amp;acy;&amp;pcy;&amp;rcy;&amp;ocy;&amp;scy;&amp;ucy; &amp;ucy;&amp;ycy;&amp;kcy; &amp;yucy;&amp;rcy;&amp;tcy;&amp;y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817440"/>
            <a:ext cx="6012160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1143000"/>
          </a:xfrm>
        </p:spPr>
        <p:txBody>
          <a:bodyPr>
            <a:normAutofit/>
          </a:bodyPr>
          <a:lstStyle/>
          <a:p>
            <a:r>
              <a:rPr lang="ru-RU" sz="6600" i="1" dirty="0" smtClean="0">
                <a:latin typeface="Microsoft Sans Serif" pitchFamily="34" charset="0"/>
                <a:cs typeface="Microsoft Sans Serif" pitchFamily="34" charset="0"/>
              </a:rPr>
              <a:t>Юрта </a:t>
            </a:r>
            <a:endParaRPr lang="ru-RU" sz="6600" i="1" dirty="0"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6146" name="Picture 2" descr="&amp;Kcy;&amp;acy;&amp;rcy;&amp;tcy;&amp;icy;&amp;ncy;&amp;kcy;&amp;icy; &amp;pcy;&amp;ocy; &amp;zcy;&amp;acy;&amp;pcy;&amp;rcy;&amp;ocy;&amp;scy;&amp;ucy; &amp;dcy;&amp;vcy;&amp;iecy;&amp;rcy;&amp;softcy; &amp;yucy;&amp;rcy;&amp;tcy;&amp;y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628800"/>
            <a:ext cx="6232002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&amp;Kcy;&amp;acy;&amp;rcy;&amp;tcy;&amp;icy;&amp;ncy;&amp;kcy;&amp;icy; &amp;pcy;&amp;ocy; &amp;zcy;&amp;acy;&amp;pcy;&amp;rcy;&amp;ocy;&amp;scy;&amp;ucy; &amp;zhcy;&amp;iecy;&amp;ncy;&amp;scy;&amp;kcy;&amp;acy;&amp;yacy; &amp;scy;&amp;tcy;&amp;ocy;&amp;rcy;&amp;ocy;&amp;ncy;&amp;acy; &amp;yucy;&amp;rcy;&amp;tcy;&amp;y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39"/>
            <a:ext cx="4608512" cy="3703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&amp;Kcy;&amp;acy;&amp;rcy;&amp;tcy;&amp;icy;&amp;ncy;&amp;kcy;&amp;icy; &amp;pcy;&amp;ocy; &amp;zcy;&amp;acy;&amp;pcy;&amp;rcy;&amp;ocy;&amp;scy;&amp;ucy; &amp;zhcy;&amp;iecy;&amp;ncy;&amp;scy;&amp;kcy;&amp;acy;&amp;yacy; &amp;scy;&amp;tcy;&amp;ocy;&amp;rcy;&amp;ocy;&amp;ncy;&amp;acy; &amp;yucy;&amp;rcy;&amp;tcy;&amp;y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1375" y="3284984"/>
            <a:ext cx="4872625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украшения</a:t>
            </a:r>
            <a:endParaRPr lang="ru-RU" dirty="0"/>
          </a:p>
        </p:txBody>
      </p:sp>
      <p:pic>
        <p:nvPicPr>
          <p:cNvPr id="5126" name="Picture 6" descr="&amp;Kcy;&amp;acy;&amp;rcy;&amp;tcy;&amp;icy;&amp;ncy;&amp;kcy;&amp;icy; &amp;pcy;&amp;ocy; &amp;zcy;&amp;acy;&amp;pcy;&amp;rcy;&amp;ocy;&amp;scy;&amp;ucy; &amp;ucy;&amp;kcy;&amp;rcy;&amp;acy;&amp;shcy;&amp;iecy;&amp;ncy;&amp;icy;&amp;yacy; &amp;kcy;&amp;acy;&amp;zcy;&amp;acy;&amp;khcy;&amp;scy;&amp;kcy;&amp;icy;&amp;khcy; &amp;dcy;&amp;iecy;&amp;vcy;&amp;ucy;&amp;shcy;&amp;iecy;&amp;k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19136"/>
            <a:ext cx="3851920" cy="5349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&amp;Kcy;&amp;acy;&amp;rcy;&amp;tcy;&amp;icy;&amp;ncy;&amp;kcy;&amp;icy; &amp;pcy;&amp;ocy; &amp;zcy;&amp;acy;&amp;pcy;&amp;rcy;&amp;ocy;&amp;scy;&amp;ucy; &amp;ucy;&amp;kcy;&amp;rcy;&amp;acy;&amp;shcy;&amp;iecy;&amp;ncy;&amp;icy;&amp;yacy; &amp;kcy;&amp;acy;&amp;zcy;&amp;acy;&amp;khcy;&amp;scy;&amp;kcy;&amp;icy;&amp;khcy; &amp;dcy;&amp;iecy;&amp;vcy;&amp;ucy;&amp;shcy;&amp;iecy;&amp;k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088740"/>
            <a:ext cx="3575670" cy="5363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&amp;Kcy;&amp;acy;&amp;rcy;&amp;tcy;&amp;icy;&amp;ncy;&amp;kcy;&amp;icy; &amp;pcy;&amp;ocy; &amp;zcy;&amp;acy;&amp;pcy;&amp;rcy;&amp;ocy;&amp;scy;&amp;ucy; &amp;ucy;&amp;kcy;&amp;rcy;&amp;acy;&amp;shcy;&amp;iecy;&amp;ncy;&amp;icy;&amp;yacy; &amp;kcy;&amp;acy;&amp;zcy;&amp;acy;&amp;khcy;&amp;scy;&amp;kcy;&amp;icy;&amp;khcy; &amp;dcy;&amp;iecy;&amp;vcy;&amp;ucy;&amp;shcy;&amp;iecy;&amp;k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5677" y="2204864"/>
            <a:ext cx="4220815" cy="4063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&amp;Kcy;&amp;acy;&amp;rcy;&amp;tcy;&amp;icy;&amp;ncy;&amp;kcy;&amp;icy; &amp;pcy;&amp;ocy; &amp;zcy;&amp;acy;&amp;pcy;&amp;rcy;&amp;ocy;&amp;scy;&amp;ucy; &amp;ucy;&amp;kcy;&amp;rcy;&amp;acy;&amp;shcy;&amp;iecy;&amp;ncy;&amp;icy;&amp;yacy; &amp;kcy;&amp;acy;&amp;zcy;&amp;acy;&amp;khcy;&amp;scy;&amp;kcy;&amp;icy;&amp;khcy; &amp;dcy;&amp;iecy;&amp;vcy;&amp;ucy;&amp;shcy;&amp;iecy;&amp;k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92696"/>
            <a:ext cx="5068532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Домашняя утварь</a:t>
            </a:r>
            <a:endParaRPr lang="ru-RU" dirty="0"/>
          </a:p>
        </p:txBody>
      </p:sp>
      <p:pic>
        <p:nvPicPr>
          <p:cNvPr id="4098" name="Picture 2" descr="&amp;Kcy;&amp;acy;&amp;rcy;&amp;tcy;&amp;icy;&amp;ncy;&amp;kcy;&amp;icy; &amp;pcy;&amp;ocy; &amp;zcy;&amp;acy;&amp;pcy;&amp;rcy;&amp;ocy;&amp;scy;&amp;ucy; &amp;dcy;&amp;ocy;&amp;mcy;&amp;acy;&amp;shcy;&amp;ncy;&amp;yacy;&amp;yacy; &amp;ucy;&amp;tcy;&amp;vcy;&amp;acy;&amp;rcy;&amp;softcy; &amp;kcy;&amp;acy;&amp;zcy;&amp;acy;&amp;khcy;&amp;ocy;&amp;v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5090581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&amp;Kcy;&amp;acy;&amp;rcy;&amp;tcy;&amp;icy;&amp;ncy;&amp;kcy;&amp;icy; &amp;pcy;&amp;ocy; &amp;zcy;&amp;acy;&amp;pcy;&amp;rcy;&amp;ocy;&amp;scy;&amp;ucy; &amp;dcy;&amp;ocy;&amp;mcy;&amp;acy;&amp;shcy;&amp;ncy;&amp;yacy;&amp;yacy; &amp;ucy;&amp;tcy;&amp;vcy;&amp;acy;&amp;rcy;&amp;softcy; &amp;kcy;&amp;acy;&amp;zcy;&amp;acy;&amp;khcy;&amp;ocy;&amp;v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5" y="1556792"/>
            <a:ext cx="3635896" cy="4654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262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Материальная культура казахского народа</vt:lpstr>
      <vt:lpstr>Слайд 2</vt:lpstr>
      <vt:lpstr>Шанырак</vt:lpstr>
      <vt:lpstr>Слайд 4</vt:lpstr>
      <vt:lpstr>Юрта </vt:lpstr>
      <vt:lpstr>Слайд 6</vt:lpstr>
      <vt:lpstr>украшения</vt:lpstr>
      <vt:lpstr>Слайд 8</vt:lpstr>
      <vt:lpstr>Домашняя утварь</vt:lpstr>
      <vt:lpstr>Слайд 10</vt:lpstr>
      <vt:lpstr>Слайд 11</vt:lpstr>
      <vt:lpstr>Слайд 12</vt:lpstr>
      <vt:lpstr>Слайд 13</vt:lpstr>
      <vt:lpstr>Задание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Салима Баймагамбетова</dc:creator>
  <cp:lastModifiedBy>Салима</cp:lastModifiedBy>
  <cp:revision>12</cp:revision>
  <dcterms:created xsi:type="dcterms:W3CDTF">2017-01-26T14:30:57Z</dcterms:created>
  <dcterms:modified xsi:type="dcterms:W3CDTF">2017-01-27T06:39:25Z</dcterms:modified>
</cp:coreProperties>
</file>