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82751E-8068-4BC5-8540-3DBFD6E30D8E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1F106-2D04-494D-8AC6-CBD0976D4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07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1F106-2D04-494D-8AC6-CBD0976D44D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87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8BCB-CF98-44F7-9E2F-0808CD0B057B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DEC0-2A20-47CF-ADA9-C3A7FA90E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6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8BCB-CF98-44F7-9E2F-0808CD0B057B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DEC0-2A20-47CF-ADA9-C3A7FA90E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57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8BCB-CF98-44F7-9E2F-0808CD0B057B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DEC0-2A20-47CF-ADA9-C3A7FA90E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06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8BCB-CF98-44F7-9E2F-0808CD0B057B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DEC0-2A20-47CF-ADA9-C3A7FA90E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2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8BCB-CF98-44F7-9E2F-0808CD0B057B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DEC0-2A20-47CF-ADA9-C3A7FA90E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72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8BCB-CF98-44F7-9E2F-0808CD0B057B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DEC0-2A20-47CF-ADA9-C3A7FA90E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92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8BCB-CF98-44F7-9E2F-0808CD0B057B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DEC0-2A20-47CF-ADA9-C3A7FA90E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3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8BCB-CF98-44F7-9E2F-0808CD0B057B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DEC0-2A20-47CF-ADA9-C3A7FA90E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8BCB-CF98-44F7-9E2F-0808CD0B057B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DEC0-2A20-47CF-ADA9-C3A7FA90E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5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8BCB-CF98-44F7-9E2F-0808CD0B057B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DEC0-2A20-47CF-ADA9-C3A7FA90E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068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68BCB-CF98-44F7-9E2F-0808CD0B057B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DEC0-2A20-47CF-ADA9-C3A7FA90E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1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68BCB-CF98-44F7-9E2F-0808CD0B057B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CFDEC0-2A20-47CF-ADA9-C3A7FA90E1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02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Жизнь организмов на разных материках.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5 класс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730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Северная Америка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02433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00511"/>
            <a:ext cx="2264072" cy="318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454208"/>
            <a:ext cx="19621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57722"/>
            <a:ext cx="224790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984" y="4486344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59008"/>
            <a:ext cx="2333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62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Южная Америка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5845413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17032"/>
            <a:ext cx="227647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366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Культурные растения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20193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863" y="2605088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10741"/>
            <a:ext cx="21240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43" y="3861048"/>
            <a:ext cx="1647825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522" y="4437112"/>
            <a:ext cx="24193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857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Южная Америка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7249"/>
            <a:ext cx="3744416" cy="3024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17132"/>
            <a:ext cx="3491086" cy="218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436" y="4767858"/>
            <a:ext cx="20955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895" y="1847378"/>
            <a:ext cx="17049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552" y="1052736"/>
            <a:ext cx="2333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657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12879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238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 групп исследователей материков.</a:t>
            </a:r>
          </a:p>
          <a:p>
            <a:r>
              <a:rPr lang="ru-RU" dirty="0" smtClean="0"/>
              <a:t>1 географ</a:t>
            </a:r>
          </a:p>
          <a:p>
            <a:r>
              <a:rPr lang="ru-RU" dirty="0" smtClean="0"/>
              <a:t>2.биолог – ботаник</a:t>
            </a:r>
          </a:p>
          <a:p>
            <a:r>
              <a:rPr lang="ru-RU" dirty="0" smtClean="0"/>
              <a:t>3 биологи-зоолог</a:t>
            </a:r>
          </a:p>
          <a:p>
            <a:r>
              <a:rPr lang="ru-RU" dirty="0" smtClean="0"/>
              <a:t>4 биолог - </a:t>
            </a:r>
            <a:r>
              <a:rPr lang="ru-RU" dirty="0" err="1" smtClean="0"/>
              <a:t>корресподент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791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описания материков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1.Название материка</a:t>
            </a:r>
          </a:p>
          <a:p>
            <a:r>
              <a:rPr lang="ru-RU" dirty="0" smtClean="0"/>
              <a:t>2 Особенности климата и рельефа(географ)</a:t>
            </a:r>
          </a:p>
          <a:p>
            <a:r>
              <a:rPr lang="ru-RU" dirty="0" smtClean="0"/>
              <a:t>3Представители растительного  мира(биолог-ботаник)</a:t>
            </a:r>
          </a:p>
          <a:p>
            <a:r>
              <a:rPr lang="ru-RU" dirty="0" smtClean="0"/>
              <a:t>4Представители животного мира(биолог- зоолог)</a:t>
            </a:r>
          </a:p>
          <a:p>
            <a:r>
              <a:rPr lang="ru-RU" dirty="0" smtClean="0"/>
              <a:t>Краткий рассказ об одном из представителей животного или растительного мира, являющемся «визитной карточкой» материка.(биолог-корреспондент)</a:t>
            </a:r>
          </a:p>
          <a:p>
            <a:r>
              <a:rPr lang="ru-RU" dirty="0" smtClean="0"/>
              <a:t>Отчет о работе представить устно на 2-3 минуты.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29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Евразия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5577573" cy="389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3" y="3140968"/>
            <a:ext cx="4963104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839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Евразия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Панда</a:t>
            </a:r>
          </a:p>
          <a:p>
            <a:r>
              <a:rPr lang="ru-RU" dirty="0" smtClean="0"/>
              <a:t>Тигр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138" y="1916832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374441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27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Африка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41" y="728511"/>
            <a:ext cx="2859272" cy="350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84" y="188640"/>
            <a:ext cx="284638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899" y="5131383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 descr="http://go2.imgsmail.ru/imgpreview?key=http%3A//xx1.ru/suvenir/data/media/697/01.jpg&amp;mb=imgdb_preview_35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5994"/>
            <a:ext cx="22764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356992"/>
            <a:ext cx="2333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349" y="3381983"/>
            <a:ext cx="2409825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24" y="5141159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25994"/>
            <a:ext cx="23526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11" y="1412776"/>
            <a:ext cx="2190750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732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Австралия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90435"/>
            <a:ext cx="4285859" cy="262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45" y="2157462"/>
            <a:ext cx="1524000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37112"/>
            <a:ext cx="16287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27624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283" y="4727624"/>
            <a:ext cx="2295525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154" y="4727624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60648"/>
            <a:ext cx="157162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849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Антарктида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пингвин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38400"/>
            <a:ext cx="18288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05" y="-531440"/>
            <a:ext cx="9144000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805" y="-243408"/>
            <a:ext cx="140344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185" y="5445224"/>
            <a:ext cx="1828800" cy="142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3405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90</Words>
  <Application>Microsoft Office PowerPoint</Application>
  <PresentationFormat>Экран (4:3)</PresentationFormat>
  <Paragraphs>27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Жизнь организмов на разных материках.</vt:lpstr>
      <vt:lpstr>Презентация PowerPoint</vt:lpstr>
      <vt:lpstr>Презентация PowerPoint</vt:lpstr>
      <vt:lpstr>План описания материков</vt:lpstr>
      <vt:lpstr>Евразия</vt:lpstr>
      <vt:lpstr>Евразия</vt:lpstr>
      <vt:lpstr>Африка</vt:lpstr>
      <vt:lpstr>Австралия</vt:lpstr>
      <vt:lpstr>Антарктида</vt:lpstr>
      <vt:lpstr>Северная Америка</vt:lpstr>
      <vt:lpstr>Южная Америка</vt:lpstr>
      <vt:lpstr>Культурные растения </vt:lpstr>
      <vt:lpstr>Южная Америка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организмов на разных материках.</dc:title>
  <dc:creator>OLGA</dc:creator>
  <cp:lastModifiedBy>OLGA</cp:lastModifiedBy>
  <cp:revision>10</cp:revision>
  <dcterms:created xsi:type="dcterms:W3CDTF">2013-04-10T19:14:04Z</dcterms:created>
  <dcterms:modified xsi:type="dcterms:W3CDTF">2017-12-18T14:52:51Z</dcterms:modified>
</cp:coreProperties>
</file>