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4" r:id="rId7"/>
    <p:sldId id="274" r:id="rId8"/>
    <p:sldId id="263" r:id="rId9"/>
    <p:sldId id="261" r:id="rId10"/>
    <p:sldId id="265" r:id="rId11"/>
    <p:sldId id="266" r:id="rId12"/>
    <p:sldId id="267" r:id="rId13"/>
    <p:sldId id="268" r:id="rId14"/>
    <p:sldId id="273" r:id="rId15"/>
    <p:sldId id="275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663300"/>
    <a:srgbClr val="00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3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AF2E-4D24-44F3-A6CE-4A55DB05270D}" type="datetimeFigureOut">
              <a:rPr lang="ru-RU" smtClean="0"/>
              <a:pPr/>
              <a:t>08.08.2020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352B-3390-49DA-8128-42DF5BEF5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AF2E-4D24-44F3-A6CE-4A55DB05270D}" type="datetimeFigureOut">
              <a:rPr lang="ru-RU" smtClean="0"/>
              <a:pPr/>
              <a:t>08.08.2020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352B-3390-49DA-8128-42DF5BEF5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AF2E-4D24-44F3-A6CE-4A55DB05270D}" type="datetimeFigureOut">
              <a:rPr lang="ru-RU" smtClean="0"/>
              <a:pPr/>
              <a:t>08.08.2020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352B-3390-49DA-8128-42DF5BEF5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AF2E-4D24-44F3-A6CE-4A55DB05270D}" type="datetimeFigureOut">
              <a:rPr lang="ru-RU" smtClean="0"/>
              <a:pPr/>
              <a:t>08.08.2020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352B-3390-49DA-8128-42DF5BEF5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AF2E-4D24-44F3-A6CE-4A55DB05270D}" type="datetimeFigureOut">
              <a:rPr lang="ru-RU" smtClean="0"/>
              <a:pPr/>
              <a:t>08.08.2020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352B-3390-49DA-8128-42DF5BEF5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AF2E-4D24-44F3-A6CE-4A55DB05270D}" type="datetimeFigureOut">
              <a:rPr lang="ru-RU" smtClean="0"/>
              <a:pPr/>
              <a:t>08.08.2020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352B-3390-49DA-8128-42DF5BEF5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AF2E-4D24-44F3-A6CE-4A55DB05270D}" type="datetimeFigureOut">
              <a:rPr lang="ru-RU" smtClean="0"/>
              <a:pPr/>
              <a:t>08.08.2020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352B-3390-49DA-8128-42DF5BEF5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AF2E-4D24-44F3-A6CE-4A55DB05270D}" type="datetimeFigureOut">
              <a:rPr lang="ru-RU" smtClean="0"/>
              <a:pPr/>
              <a:t>08.08.2020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352B-3390-49DA-8128-42DF5BEF5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AF2E-4D24-44F3-A6CE-4A55DB05270D}" type="datetimeFigureOut">
              <a:rPr lang="ru-RU" smtClean="0"/>
              <a:pPr/>
              <a:t>08.08.2020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352B-3390-49DA-8128-42DF5BEF5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AF2E-4D24-44F3-A6CE-4A55DB05270D}" type="datetimeFigureOut">
              <a:rPr lang="ru-RU" smtClean="0"/>
              <a:pPr/>
              <a:t>08.08.2020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352B-3390-49DA-8128-42DF5BEF5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AF2E-4D24-44F3-A6CE-4A55DB05270D}" type="datetimeFigureOut">
              <a:rPr lang="ru-RU" smtClean="0"/>
              <a:pPr/>
              <a:t>08.08.2020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352B-3390-49DA-8128-42DF5BEF5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2AF2E-4D24-44F3-A6CE-4A55DB05270D}" type="datetimeFigureOut">
              <a:rPr lang="ru-RU" smtClean="0"/>
              <a:pPr/>
              <a:t>08.08.2020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C352B-3390-49DA-8128-42DF5BEF5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znanio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адежда Павловна\Всё для презентаций\рамочки для презентаций\Р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55576" y="1628800"/>
            <a:ext cx="768601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Выпишите 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грамматическую  основу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18188" y="4221088"/>
            <a:ext cx="392607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8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адежда Павловна\Всё для презентаций\рамочки для презентаций\Р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043608" y="1196752"/>
            <a:ext cx="71287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На планете нет ни од­ной «чистой» расы, нет на Земле ни одного языка, который бы не испытал влияния другого языка, родственного или неродственного.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899592" y="3090446"/>
            <a:ext cx="72728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Пусть не свирепеют наши гордые мужчины, если я скажу, что женское здоровье гораздо важнее мужского.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адежда Павловна\Всё для презентаций\рамочки для презентаций\Р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971600" y="1340768"/>
            <a:ext cx="7200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Человек живет в определенной окружающей среде, загрязнение среды делает его больным, угрожает его жизни, грозит гибелью человечеству.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971600" y="2780928"/>
            <a:ext cx="7200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Хороша была рябинка и в погожий день, когда гроздья смеялись навстречу солнцу, и после дождя, когда каждая ягода дрожала в капле воды и ветки застенчиво протягивали свои добрые длинные листья, склеенные, как пальцы после крепкого рукопожатия.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адежда Павловна\Всё для презентаций\рамочки для презентаций\Р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043608" y="1340768"/>
            <a:ext cx="69847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Из кустов орешника грянул выстрел — дробью сорвало источенную червями кору, и вместе с ней на желтую траву упала птица.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971600" y="3140968"/>
            <a:ext cx="7200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От нагромождения дел человек, может, и останется жив, но, без сомнения, гибнет  то сердечное, доброе, сочувственное и отзывчивое, что нас с ним связывало.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адежда Павловна\Всё для презентаций\рамочки для презентаций\Р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971600" y="1628800"/>
            <a:ext cx="72728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9.  Есть такой набор тестов, по которым определяют, скажем, настоящего мужчину.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971600" y="2874422"/>
            <a:ext cx="71287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И этот момент должен быть красив; как метко говорят скульпторы, «он не может быть безобразным, но  не может быть и без образа».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адежда Павловна\Всё для презентаций\рамочки для презентаций\Р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74360" y="1052736"/>
            <a:ext cx="38010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Проверим: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1988840"/>
            <a:ext cx="1577676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2</a:t>
            </a:r>
          </a:p>
          <a:p>
            <a:pPr algn="ctr"/>
            <a:r>
              <a:rPr lang="ru-RU" sz="5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5</a:t>
            </a:r>
          </a:p>
          <a:p>
            <a:pPr algn="ctr"/>
            <a:r>
              <a:rPr lang="ru-RU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3</a:t>
            </a:r>
          </a:p>
          <a:p>
            <a:pPr algn="ctr"/>
            <a:r>
              <a:rPr lang="ru-RU" sz="5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 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3</a:t>
            </a:r>
          </a:p>
          <a:p>
            <a:pPr algn="ctr"/>
            <a:r>
              <a:rPr lang="ru-RU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02992" y="2204864"/>
            <a:ext cx="1802096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4</a:t>
            </a:r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 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3</a:t>
            </a:r>
          </a:p>
          <a:p>
            <a:pPr algn="ctr"/>
            <a:r>
              <a:rPr lang="ru-RU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3</a:t>
            </a:r>
          </a:p>
          <a:p>
            <a:pPr algn="ctr"/>
            <a:r>
              <a:rPr lang="ru-RU" sz="5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2</a:t>
            </a:r>
          </a:p>
          <a:p>
            <a:pPr algn="ctr"/>
            <a:r>
              <a:rPr lang="ru-RU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- 3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rot="21122973">
            <a:off x="-871042" y="1783257"/>
            <a:ext cx="742955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Я думаю: </a:t>
            </a:r>
          </a:p>
          <a:p>
            <a:pPr algn="ctr"/>
            <a:r>
              <a:rPr lang="ru-RU" sz="72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всё будет отлично!</a:t>
            </a:r>
            <a:endParaRPr lang="ru-RU" sz="72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&amp;Acy;&amp;ncy;&amp;icy;&amp;mcy;&amp;acy;&amp;shcy;&amp;kcy;&amp;icy; &amp;ZHcy;&amp;icy;&amp;vcy;&amp;ocy;&amp;tcy;&amp;ncy;&amp;ycy;&amp;iecy;, &amp;acy;&amp;ncy;&amp;icy;&amp;mcy;&amp;icy;&amp;rcy;&amp;ocy;&amp;vcy;&amp;acy;&amp;ncy;&amp;ncy;&amp;ycy;&amp;iecy; &amp;zhcy;&amp;icy;&amp;vcy;&amp;ocy;&amp;tcy;&amp;ncy;&amp;ycy;&amp;iecy;, &amp;rcy;&amp;acy;&amp;zcy;&amp;ncy;&amp;ycy;&amp;iecy; &amp;kcy;&amp;acy;&amp;rcy;&amp;tcy;&amp;icy;&amp;ncy;&amp;kcy;&amp;icy; &amp;zhcy;&amp;icy;&amp;vcy;&amp;ocy;&amp;tcy;&amp;ncy;&amp;ycy;&amp;khcy; | Smayli.ru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113218"/>
            <a:ext cx="4000496" cy="5381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Znanio.ru 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635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>
                <a:hlinkClick r:id="rId2"/>
              </a:rPr>
              <a:t>Скачано с </a:t>
            </a:r>
            <a:r>
              <a:rPr lang="en-US" smtClean="0">
                <a:hlinkClick r:id="rId2"/>
              </a:rPr>
              <a:t>www.znanio.ru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96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адежда Павловна\Всё для презентаций\рамочки для презентаций\Р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15616" y="1772816"/>
            <a:ext cx="698477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4000" b="1" i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1. Нет ли здесь какой-то зависимости?</a:t>
            </a:r>
            <a:endParaRPr lang="ru-RU" sz="4000" b="1" i="1" dirty="0">
              <a:solidFill>
                <a:srgbClr val="7030A0"/>
              </a:solidFill>
              <a:ea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573016"/>
            <a:ext cx="727280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i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2. У них строго разграничены все дома в населенном месте.</a:t>
            </a:r>
            <a:endParaRPr lang="ru-RU" sz="3600" b="1" i="1" dirty="0">
              <a:solidFill>
                <a:srgbClr val="7030A0"/>
              </a:solidFill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адежда Павловна\Всё для презентаций\рамочки для презентаций\Р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71600" y="1916832"/>
            <a:ext cx="7128792" cy="1189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rgbClr val="006600"/>
                </a:solidFill>
                <a:latin typeface="Times New Roman"/>
                <a:ea typeface="Times New Roman"/>
                <a:cs typeface="Times New Roman"/>
              </a:rPr>
              <a:t>3. Для греков все не греки были варварами.</a:t>
            </a:r>
            <a:endParaRPr lang="ru-RU" sz="3200" b="1" i="1" dirty="0">
              <a:solidFill>
                <a:srgbClr val="006600"/>
              </a:solidFill>
              <a:ea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212976"/>
            <a:ext cx="7128792" cy="1755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rgbClr val="006600"/>
                </a:solidFill>
                <a:latin typeface="Times New Roman"/>
                <a:ea typeface="Times New Roman"/>
                <a:cs typeface="Times New Roman"/>
              </a:rPr>
              <a:t>4.У древних славян, наших предков, женщину почитали славным именем — «</a:t>
            </a:r>
            <a:r>
              <a:rPr lang="ru-RU" sz="3200" b="1" i="1" dirty="0" err="1" smtClean="0">
                <a:solidFill>
                  <a:srgbClr val="006600"/>
                </a:solidFill>
                <a:latin typeface="Times New Roman"/>
                <a:ea typeface="Times New Roman"/>
                <a:cs typeface="Times New Roman"/>
              </a:rPr>
              <a:t>берегиня</a:t>
            </a:r>
            <a:r>
              <a:rPr lang="ru-RU" sz="3200" b="1" i="1" dirty="0" smtClean="0">
                <a:solidFill>
                  <a:srgbClr val="006600"/>
                </a:solidFill>
                <a:latin typeface="Times New Roman"/>
                <a:ea typeface="Times New Roman"/>
                <a:cs typeface="Times New Roman"/>
              </a:rPr>
              <a:t>».   </a:t>
            </a:r>
            <a:endParaRPr lang="ru-RU" sz="3200" b="1" i="1" dirty="0">
              <a:solidFill>
                <a:srgbClr val="006600"/>
              </a:solidFill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адежда Павловна\Всё для презентаций\рамочки для презентаций\Р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43608" y="1268760"/>
            <a:ext cx="71287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Истинный патриотизм - это первая ступень к действенному интернационализму.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429000"/>
            <a:ext cx="5481501" cy="6227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6. Но и рябинки тоже нет.   </a:t>
            </a:r>
            <a:endParaRPr lang="ru-RU" sz="3200" b="1" i="1" dirty="0">
              <a:solidFill>
                <a:srgbClr val="C00000"/>
              </a:solidFill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адежда Павловна\Всё для презентаций\рамочки для презентаций\Р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043608" y="1316088"/>
            <a:ext cx="72728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такую пору особую радость в лесу приносит рабочая музыка дятла.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284984"/>
            <a:ext cx="67687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8. Пусть </a:t>
            </a:r>
            <a:r>
              <a:rPr lang="ru-RU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вас будет время!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адежда Павловна\Всё для презентаций\рамочки для презентаций\Р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115616" y="1772816"/>
            <a:ext cx="698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В жизни как раз не все совпадает.   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244334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10. И </a:t>
            </a:r>
            <a:r>
              <a:rPr lang="ru-RU" sz="3200" b="1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sz="32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момент </a:t>
            </a:r>
            <a:r>
              <a:rPr lang="ru-RU" sz="3200" b="1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должен быть </a:t>
            </a:r>
            <a:r>
              <a:rPr lang="ru-RU" sz="32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красив.</a:t>
            </a:r>
            <a:endParaRPr lang="ru-RU" sz="3200" i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адежда Павловна\Всё для презентаций\рамочки для презентаций\Р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115616" y="1772816"/>
            <a:ext cx="698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244334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i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4360" y="980728"/>
            <a:ext cx="38010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Проверим: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1988840"/>
            <a:ext cx="72728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indent="-514350" algn="ctr"/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2132856"/>
            <a:ext cx="61926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i="1" dirty="0" smtClean="0">
                <a:solidFill>
                  <a:srgbClr val="C00000"/>
                </a:solidFill>
              </a:rPr>
              <a:t>Нет</a:t>
            </a:r>
          </a:p>
          <a:p>
            <a:pPr marL="457200" indent="-457200">
              <a:buAutoNum type="arabicPeriod"/>
            </a:pPr>
            <a:r>
              <a:rPr lang="ru-RU" sz="2000" b="1" i="1" dirty="0" smtClean="0">
                <a:solidFill>
                  <a:srgbClr val="C00000"/>
                </a:solidFill>
              </a:rPr>
              <a:t>Дома разграничены</a:t>
            </a:r>
          </a:p>
          <a:p>
            <a:pPr marL="457200" indent="-457200"/>
            <a:r>
              <a:rPr lang="ru-RU" sz="2000" b="1" i="1" dirty="0" smtClean="0">
                <a:solidFill>
                  <a:srgbClr val="C00000"/>
                </a:solidFill>
              </a:rPr>
              <a:t>3.  Не греки были варварами</a:t>
            </a:r>
          </a:p>
          <a:p>
            <a:pPr marL="457200" indent="-457200">
              <a:buAutoNum type="arabicPeriod" startAt="4"/>
            </a:pPr>
            <a:r>
              <a:rPr lang="ru-RU" sz="2000" b="1" i="1" dirty="0" smtClean="0">
                <a:solidFill>
                  <a:srgbClr val="C00000"/>
                </a:solidFill>
              </a:rPr>
              <a:t>Почитали</a:t>
            </a:r>
          </a:p>
          <a:p>
            <a:pPr marL="457200" indent="-457200">
              <a:buAutoNum type="arabicPeriod" startAt="4"/>
            </a:pPr>
            <a:r>
              <a:rPr lang="ru-RU" sz="2000" b="1" i="1" dirty="0" smtClean="0">
                <a:solidFill>
                  <a:srgbClr val="C00000"/>
                </a:solidFill>
              </a:rPr>
              <a:t>Патриотизм – ступень</a:t>
            </a:r>
          </a:p>
          <a:p>
            <a:pPr marL="457200" indent="-457200">
              <a:buAutoNum type="arabicPeriod" startAt="4"/>
            </a:pPr>
            <a:r>
              <a:rPr lang="ru-RU" sz="2000" b="1" i="1" dirty="0" smtClean="0">
                <a:solidFill>
                  <a:srgbClr val="C00000"/>
                </a:solidFill>
              </a:rPr>
              <a:t>Нет</a:t>
            </a:r>
          </a:p>
          <a:p>
            <a:pPr marL="457200" indent="-457200">
              <a:buAutoNum type="arabicPeriod" startAt="4"/>
            </a:pPr>
            <a:r>
              <a:rPr lang="ru-RU" sz="2000" b="1" i="1" dirty="0" smtClean="0">
                <a:solidFill>
                  <a:srgbClr val="C00000"/>
                </a:solidFill>
              </a:rPr>
              <a:t>Музыка приносит радость</a:t>
            </a:r>
          </a:p>
          <a:p>
            <a:pPr marL="457200" indent="-457200">
              <a:buAutoNum type="arabicPeriod" startAt="4"/>
            </a:pPr>
            <a:r>
              <a:rPr lang="ru-RU" sz="2000" b="1" i="1" dirty="0" smtClean="0">
                <a:solidFill>
                  <a:srgbClr val="C00000"/>
                </a:solidFill>
              </a:rPr>
              <a:t>Время пусть будет</a:t>
            </a:r>
          </a:p>
          <a:p>
            <a:pPr marL="457200" indent="-457200">
              <a:buAutoNum type="arabicPeriod" startAt="4"/>
            </a:pPr>
            <a:r>
              <a:rPr lang="ru-RU" sz="2000" b="1" i="1" dirty="0" smtClean="0">
                <a:solidFill>
                  <a:srgbClr val="C00000"/>
                </a:solidFill>
              </a:rPr>
              <a:t>Не всё совпадает</a:t>
            </a:r>
          </a:p>
          <a:p>
            <a:pPr marL="457200" indent="-457200">
              <a:buAutoNum type="arabicPeriod" startAt="4"/>
            </a:pPr>
            <a:r>
              <a:rPr lang="ru-RU" sz="2000" b="1" i="1" dirty="0" smtClean="0">
                <a:solidFill>
                  <a:srgbClr val="C00000"/>
                </a:solidFill>
              </a:rPr>
              <a:t>Момент должен быть красив</a:t>
            </a:r>
          </a:p>
          <a:p>
            <a:pPr marL="457200" indent="-457200">
              <a:buAutoNum type="arabicPeriod"/>
            </a:pPr>
            <a:endParaRPr lang="ru-RU" sz="2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адежда Павловна\Всё для презентаций\рамочки для презентаций\Р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43608" y="1340768"/>
            <a:ext cx="74888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Укажите количество</a:t>
            </a:r>
          </a:p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рамматических основ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00630" y="4005064"/>
            <a:ext cx="149912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В6</a:t>
            </a:r>
            <a:endParaRPr lang="ru-RU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адежда Павловна\Всё для презентаций\рамочки для презентаций\Р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43608" y="1196752"/>
            <a:ext cx="712879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66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 этом давно задумывались люди, замечая, что неистовство природных сил совпадает с крупными социальными катастрофами, возникающими в чело­веческом обществе: войнами, революциями, религиозными рас­прями, душевными потрясениями.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043608" y="3212976"/>
            <a:ext cx="712879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И когда приходит к вам в дом кто-нибудь такой, кого они никогда не ви­дали, они начинают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встревоженно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каркать, желая предупредить о возможной для вас опасности, потому что по долгому опыту жизни знают, что всякий новый человек — это какое-нибудь беспокойство.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493</Words>
  <Application>Microsoft Office PowerPoint</Application>
  <PresentationFormat>Экран (4:3)</PresentationFormat>
  <Paragraphs>51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Viktar</cp:lastModifiedBy>
  <cp:revision>9</cp:revision>
  <dcterms:created xsi:type="dcterms:W3CDTF">2012-03-03T05:32:28Z</dcterms:created>
  <dcterms:modified xsi:type="dcterms:W3CDTF">2020-08-08T20:51:24Z</dcterms:modified>
</cp:coreProperties>
</file>