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76" r:id="rId3"/>
    <p:sldId id="275" r:id="rId4"/>
    <p:sldId id="274" r:id="rId5"/>
    <p:sldId id="258" r:id="rId6"/>
    <p:sldId id="259" r:id="rId7"/>
    <p:sldId id="271" r:id="rId8"/>
    <p:sldId id="273" r:id="rId9"/>
    <p:sldId id="269" r:id="rId10"/>
    <p:sldId id="270" r:id="rId11"/>
    <p:sldId id="266" r:id="rId12"/>
    <p:sldId id="267" r:id="rId13"/>
    <p:sldId id="268" r:id="rId14"/>
    <p:sldId id="279" r:id="rId15"/>
    <p:sldId id="264" r:id="rId16"/>
    <p:sldId id="280" r:id="rId17"/>
    <p:sldId id="281" r:id="rId18"/>
    <p:sldId id="286" r:id="rId19"/>
    <p:sldId id="282" r:id="rId20"/>
    <p:sldId id="283" r:id="rId21"/>
    <p:sldId id="284" r:id="rId22"/>
    <p:sldId id="285" r:id="rId23"/>
    <p:sldId id="278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24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93C48F-E769-48B8-9C84-8EB2F224F6F1}" type="datetimeFigureOut">
              <a:rPr lang="ru-RU" smtClean="0"/>
              <a:pPr/>
              <a:t>05.05.2017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3739CC-221C-4AF5-8E98-BE68520347E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739CC-221C-4AF5-8E98-BE68520347E6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Рисунок1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lumMod val="40000"/>
                <a:lumOff val="60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0"/>
            <a:ext cx="12215813" cy="68818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361B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B52B4-15BD-473D-B7EC-7AD51CED84B6}" type="datetimeFigureOut">
              <a:rPr lang="ru-RU" smtClean="0"/>
              <a:pPr/>
              <a:t>05.05.2017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19595-FB4A-4085-9DE5-22E2AF30A98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Рамка 10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620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2" name="Рамка 11"/>
          <p:cNvSpPr/>
          <p:nvPr/>
        </p:nvSpPr>
        <p:spPr>
          <a:xfrm>
            <a:off x="355600" y="311448"/>
            <a:ext cx="11531600" cy="6216352"/>
          </a:xfrm>
          <a:prstGeom prst="frame">
            <a:avLst>
              <a:gd name="adj1" fmla="val 2159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815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73C18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B52B4-15BD-473D-B7EC-7AD51CED84B6}" type="datetimeFigureOut">
              <a:rPr lang="ru-RU" smtClean="0"/>
              <a:pPr/>
              <a:t>05.05.2017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19595-FB4A-4085-9DE5-22E2AF30A9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54577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solidFill>
                  <a:srgbClr val="273C18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B52B4-15BD-473D-B7EC-7AD51CED84B6}" type="datetimeFigureOut">
              <a:rPr lang="ru-RU" smtClean="0"/>
              <a:pPr/>
              <a:t>05.05.2017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19595-FB4A-4085-9DE5-22E2AF30A9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62114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B52B4-15BD-473D-B7EC-7AD51CED84B6}" type="datetimeFigureOut">
              <a:rPr lang="ru-RU" smtClean="0"/>
              <a:pPr/>
              <a:t>05.05.2017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19595-FB4A-4085-9DE5-22E2AF30A9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20502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esktop\Рисунок1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6D8B29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0" y="0"/>
            <a:ext cx="12215813" cy="68818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273C18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361B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B52B4-15BD-473D-B7EC-7AD51CED84B6}" type="datetimeFigureOut">
              <a:rPr lang="ru-RU" smtClean="0"/>
              <a:pPr/>
              <a:t>05.05.2017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19595-FB4A-4085-9DE5-22E2AF30A98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Рамка 1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4722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3" name="Рамка 12"/>
          <p:cNvSpPr/>
          <p:nvPr/>
        </p:nvSpPr>
        <p:spPr>
          <a:xfrm>
            <a:off x="355600" y="311448"/>
            <a:ext cx="11531600" cy="6216352"/>
          </a:xfrm>
          <a:prstGeom prst="frame">
            <a:avLst>
              <a:gd name="adj1" fmla="val 2159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674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01782" y="1825624"/>
            <a:ext cx="5618018" cy="463059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604164" cy="468601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B52B4-15BD-473D-B7EC-7AD51CED84B6}" type="datetimeFigureOut">
              <a:rPr lang="ru-RU" smtClean="0"/>
              <a:pPr/>
              <a:t>05.05.2017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19595-FB4A-4085-9DE5-22E2AF30A9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07653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073" y="365125"/>
            <a:ext cx="11402291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0218" y="1681163"/>
            <a:ext cx="563735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74074" y="2505075"/>
            <a:ext cx="5623502" cy="40204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199" y="1681163"/>
            <a:ext cx="563187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659582" cy="403427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B52B4-15BD-473D-B7EC-7AD51CED84B6}" type="datetimeFigureOut">
              <a:rPr lang="ru-RU" smtClean="0"/>
              <a:pPr/>
              <a:t>05.05.2017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19595-FB4A-4085-9DE5-22E2AF30A9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74237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64" y="484909"/>
            <a:ext cx="11180618" cy="1205779"/>
          </a:xfrm>
        </p:spPr>
        <p:txBody>
          <a:bodyPr/>
          <a:lstStyle>
            <a:lvl1pPr algn="ctr"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B52B4-15BD-473D-B7EC-7AD51CED84B6}" type="datetimeFigureOut">
              <a:rPr lang="ru-RU" smtClean="0"/>
              <a:pPr/>
              <a:t>05.05.2017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19595-FB4A-4085-9DE5-22E2AF30A98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амка 9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4722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1" name="Рамка 10"/>
          <p:cNvSpPr/>
          <p:nvPr/>
        </p:nvSpPr>
        <p:spPr>
          <a:xfrm>
            <a:off x="355600" y="311448"/>
            <a:ext cx="11531600" cy="6216352"/>
          </a:xfrm>
          <a:prstGeom prst="frame">
            <a:avLst>
              <a:gd name="adj1" fmla="val 2159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6811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Рисунок1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6D8B29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0" y="0"/>
            <a:ext cx="12215813" cy="6881813"/>
          </a:xfrm>
          <a:prstGeom prst="rect">
            <a:avLst/>
          </a:prstGeom>
          <a:noFill/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B52B4-15BD-473D-B7EC-7AD51CED84B6}" type="datetimeFigureOut">
              <a:rPr lang="ru-RU" smtClean="0"/>
              <a:pPr/>
              <a:t>05.05.2017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19595-FB4A-4085-9DE5-22E2AF30A98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Рамка 8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4722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" name="Рамка 9"/>
          <p:cNvSpPr/>
          <p:nvPr/>
        </p:nvSpPr>
        <p:spPr>
          <a:xfrm>
            <a:off x="355600" y="311448"/>
            <a:ext cx="11531600" cy="6216352"/>
          </a:xfrm>
          <a:prstGeom prst="frame">
            <a:avLst>
              <a:gd name="adj1" fmla="val 2159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9619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273C18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678873"/>
            <a:ext cx="6172200" cy="518217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B52B4-15BD-473D-B7EC-7AD51CED84B6}" type="datetimeFigureOut">
              <a:rPr lang="ru-RU" smtClean="0"/>
              <a:pPr/>
              <a:t>05.05.2017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19595-FB4A-4085-9DE5-22E2AF30A98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Рамка 10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4722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2" name="Рамка 11"/>
          <p:cNvSpPr/>
          <p:nvPr/>
        </p:nvSpPr>
        <p:spPr>
          <a:xfrm>
            <a:off x="355600" y="311448"/>
            <a:ext cx="11531600" cy="6216352"/>
          </a:xfrm>
          <a:prstGeom prst="frame">
            <a:avLst>
              <a:gd name="adj1" fmla="val 2159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6855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273C18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B52B4-15BD-473D-B7EC-7AD51CED84B6}" type="datetimeFigureOut">
              <a:rPr lang="ru-RU" smtClean="0"/>
              <a:pPr/>
              <a:t>05.05.2017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19595-FB4A-4085-9DE5-22E2AF30A98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Рамка 1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4722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3" name="Рамка 12"/>
          <p:cNvSpPr/>
          <p:nvPr/>
        </p:nvSpPr>
        <p:spPr>
          <a:xfrm>
            <a:off x="355600" y="311448"/>
            <a:ext cx="11531600" cy="6216352"/>
          </a:xfrm>
          <a:prstGeom prst="frame">
            <a:avLst>
              <a:gd name="adj1" fmla="val 2159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0070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esktop\Рисунок1.png"/>
          <p:cNvPicPr>
            <a:picLocks noChangeAspect="1" noChangeArrowheads="1"/>
          </p:cNvPicPr>
          <p:nvPr/>
        </p:nvPicPr>
        <p:blipFill>
          <a:blip r:embed="rId13" cstate="print">
            <a:duotone>
              <a:prstClr val="black"/>
              <a:schemeClr val="accent6">
                <a:lumMod val="20000"/>
                <a:lumOff val="80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0"/>
            <a:ext cx="12215813" cy="68818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7927" y="365125"/>
            <a:ext cx="113884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7927" y="1825625"/>
            <a:ext cx="11374581" cy="4602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B52B4-15BD-473D-B7EC-7AD51CED84B6}" type="datetimeFigureOut">
              <a:rPr lang="ru-RU" smtClean="0"/>
              <a:pPr/>
              <a:t>05.05.2017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19595-FB4A-4085-9DE5-22E2AF30A98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Рамка 1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308"/>
            </a:avLst>
          </a:prstGeom>
          <a:solidFill>
            <a:srgbClr val="82B07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62708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7200" b="1" kern="1200" cap="none" spc="0">
          <a:ln/>
          <a:solidFill>
            <a:schemeClr val="accent6">
              <a:lumMod val="50000"/>
            </a:schemeClr>
          </a:solidFill>
          <a:effectLst/>
          <a:latin typeface="Monotype Corsiva" pitchFamily="66" charset="0"/>
          <a:ea typeface="Verdana" pitchFamily="34" charset="0"/>
          <a:cs typeface="Verdana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B1107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B1107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B1107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B1107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B1107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51;&#1080;&#1076;&#1080;&#1103;\Desktop\&#1082;&#1083;&#1072;&#1089;&#1089;&#1085;.%20&#1095;&#1072;&#1089;%206%20&#1084;&#1072;&#1103;\&#1078;&#1080;&#1074;&#1077;&#1090;%20&#1089;&#1077;&#1083;&#1086;%20&#1088;&#1086;&#1076;&#1085;&#1086;&#1077;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4.xml"/><Relationship Id="rId1" Type="http://schemas.openxmlformats.org/officeDocument/2006/relationships/audio" Target="file:///C:\Users\&#1051;&#1080;&#1076;&#1080;&#1103;\Desktop\&#1082;&#1083;&#1072;&#1089;&#1089;&#1085;.%20&#1095;&#1072;&#1089;%206%20&#1084;&#1072;&#1103;\&#1093;&#1091;&#1090;&#1086;&#1088;&#1103;&#1085;&#1082;&#1072;%20&#1090;&#1072;&#1085;&#1077;&#1094;.mp3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51;&#1080;&#1076;&#1080;&#1103;\Desktop\&#1082;&#1083;&#1072;&#1089;&#1089;&#1085;.%20&#1095;&#1072;&#1089;%206%20&#1084;&#1072;&#1103;\&#1044;&#1084;&#1080;&#1090;&#1088;&#1080;&#1081;%20&#1058;&#1088;&#1091;&#1073;&#1072;&#1095;&#1105;&#1074;%20(&#1058;&#1088;&#1091;&#1073;&#1072;&#1095;&#1077;&#1074;)%20-%20&#1056;&#1086;&#1089;&#1089;&#1080;&#1103;%20(minus)%20-4%20&#1087;&#1086;&#1083;&#1091;&#1090;&#1086;&#1085;&#1072;.mp3" TargetMode="Externa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audio" Target="file:///C:\Users\&#1051;&#1080;&#1076;&#1080;&#1103;\Desktop\&#1082;&#1083;&#1072;&#1089;&#1089;&#1085;.%20&#1095;&#1072;&#1089;%206%20&#1084;&#1072;&#1103;\Stavropolskij_kraj_-_Gimn_Molodezhi_Stavropolya_(xMusic.me)%20(1).mp3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51;&#1080;&#1076;&#1080;&#1103;\Desktop\&#1082;&#1083;&#1072;&#1089;&#1089;&#1085;.%20&#1095;&#1072;&#1089;%206%20&#1084;&#1072;&#1103;\&#1089;&#1074;&#1103;&#1097;&#1077;&#1085;&#1085;&#1072;&#1103;%20&#1074;&#1086;&#1081;&#1085;&#1072;.mp3" TargetMode="Externa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51;&#1080;&#1076;&#1080;&#1103;\Desktop\&#1082;&#1083;&#1072;&#1089;&#1089;&#1085;.%20&#1095;&#1072;&#1089;%206%20&#1084;&#1072;&#1103;\&#1050;&#1088;&#1080;&#1089;&#1090;&#1080;&#1085;&#1072;%20&#1054;&#1088;&#1073;&#1072;&#1082;&#1072;&#1081;&#1090;&#1077;%20-%20&#1058;&#1091;&#1095;&#1080;%20&#1074;%20&#1075;&#1086;&#1083;&#1091;&#1073;&#1086;&#1084;%20(minus%202).mp3" TargetMode="Externa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2514" y="701428"/>
            <a:ext cx="11209942" cy="5419454"/>
          </a:xfrm>
        </p:spPr>
        <p:txBody>
          <a:bodyPr>
            <a:normAutofit/>
          </a:bodyPr>
          <a:lstStyle/>
          <a:p>
            <a:r>
              <a:rPr lang="ru-RU" altLang="ru-RU" sz="3200" dirty="0" smtClean="0"/>
              <a:t/>
            </a:r>
            <a:br>
              <a:rPr lang="ru-RU" altLang="ru-RU" sz="3200" dirty="0" smtClean="0"/>
            </a:br>
            <a:endParaRPr lang="ru-RU" sz="2400" dirty="0"/>
          </a:p>
        </p:txBody>
      </p:sp>
      <p:pic>
        <p:nvPicPr>
          <p:cNvPr id="6" name="Picture 4" descr="getImageCAZUHLS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351314" y="362857"/>
            <a:ext cx="95939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7200" b="1" i="1" kern="10" spc="50" dirty="0" smtClean="0">
                <a:ln w="11430"/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Село моё любимое,</a:t>
            </a:r>
          </a:p>
          <a:p>
            <a:pPr algn="ctr">
              <a:defRPr/>
            </a:pPr>
            <a:r>
              <a:rPr lang="ru-RU" sz="7200" b="1" i="1" kern="10" spc="50" dirty="0" err="1" smtClean="0">
                <a:ln w="11430"/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Серафимовское</a:t>
            </a:r>
            <a:endParaRPr lang="ru-RU" sz="7200" dirty="0"/>
          </a:p>
        </p:txBody>
      </p:sp>
      <p:pic>
        <p:nvPicPr>
          <p:cNvPr id="5" name="живет село родное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1738759" y="634043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250413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7927" y="249012"/>
            <a:ext cx="11388437" cy="11443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8000" dirty="0" smtClean="0"/>
              <a:t>Библиотека</a:t>
            </a:r>
            <a:endParaRPr lang="ru-RU" sz="8000" dirty="0"/>
          </a:p>
        </p:txBody>
      </p:sp>
      <p:pic>
        <p:nvPicPr>
          <p:cNvPr id="8194" name="Picture 2" descr="I:\проект\фото на проект\DSC0185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665" y="1215571"/>
            <a:ext cx="5844783" cy="4800005"/>
          </a:xfrm>
          <a:prstGeom prst="rect">
            <a:avLst/>
          </a:prstGeom>
          <a:noFill/>
        </p:spPr>
      </p:pic>
      <p:pic>
        <p:nvPicPr>
          <p:cNvPr id="6" name="Содержимое 5" descr="http://i500.mycdn.me/image?t=56&amp;bid=805676450359&amp;id=805676391735&amp;plc=WEB&amp;ts=0000000000000004ec&amp;tkn=*M5mLbODFQfpQv_0XC_prF4oqqCY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827" y="1215571"/>
            <a:ext cx="5131461" cy="4751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691278" y="5791199"/>
            <a:ext cx="461517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Н. В. Ковалева</a:t>
            </a:r>
            <a:endParaRPr lang="ru-RU" sz="54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7927" y="263525"/>
            <a:ext cx="11388437" cy="1071789"/>
          </a:xfrm>
        </p:spPr>
        <p:txBody>
          <a:bodyPr>
            <a:noAutofit/>
          </a:bodyPr>
          <a:lstStyle/>
          <a:p>
            <a:pPr algn="ctr"/>
            <a:r>
              <a:rPr lang="ru-RU" dirty="0" smtClean="0"/>
              <a:t>ДК</a:t>
            </a:r>
            <a:endParaRPr lang="ru-RU" dirty="0"/>
          </a:p>
        </p:txBody>
      </p:sp>
      <p:pic>
        <p:nvPicPr>
          <p:cNvPr id="4099" name="Picture 3" descr="I:\проект\фото на проект\DSC0183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831" y="1208314"/>
            <a:ext cx="5618162" cy="4678866"/>
          </a:xfrm>
          <a:prstGeom prst="rect">
            <a:avLst/>
          </a:prstGeom>
          <a:noFill/>
        </p:spPr>
      </p:pic>
      <p:pic>
        <p:nvPicPr>
          <p:cNvPr id="4098" name="Picture 2" descr="C:\Users\Лидия\Desktop\проект\фото на проект\DSC0187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1208314"/>
            <a:ext cx="5603875" cy="468722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513473" y="5762171"/>
            <a:ext cx="49707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Т. Н. </a:t>
            </a:r>
            <a:r>
              <a:rPr lang="ru-RU" sz="5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</a:t>
            </a:r>
            <a:r>
              <a:rPr lang="ru-RU" sz="54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ирпичева</a:t>
            </a:r>
            <a:endParaRPr lang="ru-RU" sz="54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7927" y="263526"/>
            <a:ext cx="11388437" cy="1115332"/>
          </a:xfrm>
        </p:spPr>
        <p:txBody>
          <a:bodyPr>
            <a:noAutofit/>
          </a:bodyPr>
          <a:lstStyle/>
          <a:p>
            <a:pPr algn="ctr"/>
            <a:r>
              <a:rPr lang="ru-RU" sz="8000" dirty="0" smtClean="0"/>
              <a:t>Почта</a:t>
            </a:r>
            <a:endParaRPr lang="ru-RU" sz="8000" dirty="0"/>
          </a:p>
        </p:txBody>
      </p:sp>
      <p:pic>
        <p:nvPicPr>
          <p:cNvPr id="5122" name="Picture 2" descr="I:\проект\фото на проект\DSC0183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1473200"/>
            <a:ext cx="5603875" cy="4332514"/>
          </a:xfrm>
          <a:prstGeom prst="rect">
            <a:avLst/>
          </a:prstGeom>
          <a:noFill/>
        </p:spPr>
      </p:pic>
      <p:pic>
        <p:nvPicPr>
          <p:cNvPr id="5123" name="Picture 3" descr="I:\проект\фото на проект\DSC0183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638" y="1447800"/>
            <a:ext cx="5618162" cy="480000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495295" y="5681507"/>
            <a:ext cx="50071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Е. </a:t>
            </a:r>
            <a:r>
              <a:rPr lang="ru-RU" sz="5400" b="1" cap="none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Худокормова</a:t>
            </a:r>
            <a:endParaRPr lang="ru-RU" sz="54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3413" y="249012"/>
            <a:ext cx="11388437" cy="1231446"/>
          </a:xfrm>
        </p:spPr>
        <p:txBody>
          <a:bodyPr>
            <a:normAutofit/>
          </a:bodyPr>
          <a:lstStyle/>
          <a:p>
            <a:pPr algn="ctr"/>
            <a:r>
              <a:rPr lang="ru-RU" sz="8000" dirty="0" smtClean="0"/>
              <a:t>Отделение сбербанка</a:t>
            </a:r>
            <a:endParaRPr lang="ru-RU" sz="8000" dirty="0"/>
          </a:p>
        </p:txBody>
      </p:sp>
      <p:pic>
        <p:nvPicPr>
          <p:cNvPr id="6146" name="Picture 2" descr="I:\проект\фото на проект\DSC0183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1549400"/>
            <a:ext cx="5603875" cy="4343400"/>
          </a:xfrm>
          <a:prstGeom prst="rect">
            <a:avLst/>
          </a:prstGeom>
          <a:noFill/>
        </p:spPr>
      </p:pic>
      <p:pic>
        <p:nvPicPr>
          <p:cNvPr id="6147" name="Picture 3" descr="I:\проект\фото на проект\DSC0184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638" y="1549400"/>
            <a:ext cx="5618162" cy="469840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506356" y="5681507"/>
            <a:ext cx="49850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В. П. Василенко</a:t>
            </a:r>
            <a:endParaRPr lang="ru-RU" sz="54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441" y="205468"/>
            <a:ext cx="11388437" cy="92249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         </a:t>
            </a:r>
            <a:r>
              <a:rPr lang="ru-RU" sz="7300" dirty="0" smtClean="0"/>
              <a:t>Пожарная  часть</a:t>
            </a:r>
            <a:endParaRPr lang="ru-RU" sz="7300" dirty="0"/>
          </a:p>
        </p:txBody>
      </p:sp>
      <p:pic>
        <p:nvPicPr>
          <p:cNvPr id="1027" name="Picture 3" descr="C:\Users\Лидия\Desktop\Фото достопримечательности села\Пожарная машина с. Серафимовского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8344" y="1175658"/>
            <a:ext cx="5428342" cy="5411334"/>
          </a:xfrm>
          <a:prstGeom prst="rect">
            <a:avLst/>
          </a:prstGeom>
          <a:noFill/>
        </p:spPr>
      </p:pic>
      <p:pic>
        <p:nvPicPr>
          <p:cNvPr id="8" name="Рисунок 7" descr="C:\Users\Лидия\Desktop\Фото достопримечательности села\Здание ПЧ №3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1698" y="1161143"/>
            <a:ext cx="5981959" cy="5449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хуторянка танец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1584745" y="628708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7927" y="234498"/>
            <a:ext cx="11388437" cy="1216932"/>
          </a:xfrm>
        </p:spPr>
        <p:txBody>
          <a:bodyPr>
            <a:normAutofit/>
          </a:bodyPr>
          <a:lstStyle/>
          <a:p>
            <a:pPr algn="ctr"/>
            <a:r>
              <a:rPr lang="ru-RU" sz="8000" dirty="0" smtClean="0"/>
              <a:t>Мемориал Славы</a:t>
            </a:r>
            <a:endParaRPr lang="ru-RU" sz="8000" dirty="0"/>
          </a:p>
        </p:txBody>
      </p:sp>
      <p:pic>
        <p:nvPicPr>
          <p:cNvPr id="1026" name="Picture 2" descr="I:\проект\фото на проект\DSC011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9560" y="1356049"/>
            <a:ext cx="8789436" cy="52811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6956" y="263525"/>
            <a:ext cx="11388437" cy="1173389"/>
          </a:xfrm>
        </p:spPr>
        <p:txBody>
          <a:bodyPr/>
          <a:lstStyle/>
          <a:p>
            <a:r>
              <a:rPr lang="ru-RU" dirty="0" smtClean="0"/>
              <a:t>   Памятник  Ю. А. Гагарину</a:t>
            </a:r>
            <a:endParaRPr lang="ru-RU" dirty="0"/>
          </a:p>
        </p:txBody>
      </p:sp>
      <p:pic>
        <p:nvPicPr>
          <p:cNvPr id="2050" name="Picture 2" descr="C:\Users\Лидия\Desktop\Фото достопримечательности села\Памятник Гагрину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4408" y="1453503"/>
            <a:ext cx="7053943" cy="51878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270171" y="365125"/>
            <a:ext cx="5506194" cy="6147642"/>
          </a:xfrm>
        </p:spPr>
        <p:txBody>
          <a:bodyPr>
            <a:normAutofit/>
          </a:bodyPr>
          <a:lstStyle/>
          <a:p>
            <a:r>
              <a:rPr lang="ru-RU" dirty="0" smtClean="0"/>
              <a:t>Памятник </a:t>
            </a:r>
            <a:br>
              <a:rPr lang="ru-RU" dirty="0" smtClean="0"/>
            </a:br>
            <a:r>
              <a:rPr lang="ru-RU" dirty="0" smtClean="0"/>
              <a:t>« Они учились в нашей школе и отдали жизнь за Родину»</a:t>
            </a:r>
            <a:endParaRPr lang="ru-RU" dirty="0"/>
          </a:p>
        </p:txBody>
      </p:sp>
      <p:pic>
        <p:nvPicPr>
          <p:cNvPr id="3074" name="Picture 2" descr="C:\Users\Лидия\Desktop\Фото достопримечательности села\Памятник в школе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75298" y="346270"/>
            <a:ext cx="5299788" cy="611054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6955" y="249011"/>
            <a:ext cx="11388437" cy="94116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</a:t>
            </a:r>
            <a:r>
              <a:rPr lang="ru-RU" sz="8000" dirty="0" smtClean="0"/>
              <a:t>Поклонный крест</a:t>
            </a:r>
            <a:endParaRPr lang="ru-RU" sz="8000" dirty="0"/>
          </a:p>
        </p:txBody>
      </p:sp>
      <p:pic>
        <p:nvPicPr>
          <p:cNvPr id="8194" name="Picture 2" descr="C:\Users\Лидия\Desktop\Фото достопримечательности села\Поклдонный крест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5576" y="1250303"/>
            <a:ext cx="9144000" cy="51774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7927" y="234497"/>
            <a:ext cx="11388437" cy="1325563"/>
          </a:xfrm>
        </p:spPr>
        <p:txBody>
          <a:bodyPr/>
          <a:lstStyle/>
          <a:p>
            <a:r>
              <a:rPr lang="ru-RU" dirty="0" smtClean="0"/>
              <a:t>   Храм Серафима </a:t>
            </a:r>
            <a:r>
              <a:rPr lang="ru-RU" dirty="0" err="1" smtClean="0"/>
              <a:t>Саровского</a:t>
            </a:r>
            <a:endParaRPr lang="ru-RU" dirty="0"/>
          </a:p>
        </p:txBody>
      </p:sp>
      <p:pic>
        <p:nvPicPr>
          <p:cNvPr id="4098" name="Picture 2" descr="C:\Users\Лидия\Desktop\Фото достопримечательности села\Церковь села Серафимовского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2311" y="1395445"/>
            <a:ext cx="7501812" cy="52064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Лидия\Desktop\проект\фото на проект\DSC0111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213" y="367005"/>
            <a:ext cx="7445828" cy="614787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852229" y="279916"/>
            <a:ext cx="4012164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dirty="0" smtClean="0"/>
              <a:t>У каждого листочка, </a:t>
            </a:r>
            <a:br>
              <a:rPr lang="ru-RU" altLang="ru-RU" sz="3200" dirty="0" smtClean="0"/>
            </a:br>
            <a:r>
              <a:rPr lang="ru-RU" altLang="ru-RU" sz="3200" dirty="0" smtClean="0"/>
              <a:t>У каждого ручья</a:t>
            </a:r>
            <a:br>
              <a:rPr lang="ru-RU" altLang="ru-RU" sz="3200" dirty="0" smtClean="0"/>
            </a:br>
            <a:r>
              <a:rPr lang="ru-RU" altLang="ru-RU" sz="3200" dirty="0" smtClean="0"/>
              <a:t>Есть главное на свете</a:t>
            </a:r>
            <a:br>
              <a:rPr lang="ru-RU" altLang="ru-RU" sz="3200" dirty="0" smtClean="0"/>
            </a:br>
            <a:r>
              <a:rPr lang="ru-RU" altLang="ru-RU" sz="3200" dirty="0" smtClean="0"/>
              <a:t>Есть Родина своя! </a:t>
            </a:r>
            <a:br>
              <a:rPr lang="ru-RU" altLang="ru-RU" sz="3200" dirty="0" smtClean="0"/>
            </a:br>
            <a:r>
              <a:rPr lang="ru-RU" altLang="ru-RU" sz="3200" dirty="0" smtClean="0"/>
              <a:t>Для </a:t>
            </a:r>
            <a:r>
              <a:rPr lang="ru-RU" altLang="ru-RU" sz="3200" dirty="0" err="1" smtClean="0"/>
              <a:t>Ивушки</a:t>
            </a:r>
            <a:r>
              <a:rPr lang="ru-RU" altLang="ru-RU" sz="3200" dirty="0" smtClean="0"/>
              <a:t> плакучей </a:t>
            </a:r>
            <a:br>
              <a:rPr lang="ru-RU" altLang="ru-RU" sz="3200" dirty="0" smtClean="0"/>
            </a:br>
            <a:r>
              <a:rPr lang="ru-RU" altLang="ru-RU" sz="3200" dirty="0" smtClean="0"/>
              <a:t>Нет реченьки милей, </a:t>
            </a:r>
            <a:br>
              <a:rPr lang="ru-RU" altLang="ru-RU" sz="3200" dirty="0" smtClean="0"/>
            </a:br>
            <a:r>
              <a:rPr lang="ru-RU" altLang="ru-RU" sz="3200" dirty="0" smtClean="0"/>
              <a:t>Для беленькой берёзки</a:t>
            </a:r>
            <a:br>
              <a:rPr lang="ru-RU" altLang="ru-RU" sz="3200" dirty="0" smtClean="0"/>
            </a:br>
            <a:r>
              <a:rPr lang="ru-RU" altLang="ru-RU" sz="3200" dirty="0" smtClean="0"/>
              <a:t>Опушки нет родней. </a:t>
            </a:r>
            <a:br>
              <a:rPr lang="ru-RU" altLang="ru-RU" sz="3200" dirty="0" smtClean="0"/>
            </a:br>
            <a:r>
              <a:rPr lang="ru-RU" altLang="ru-RU" sz="3200" dirty="0" smtClean="0"/>
              <a:t>Есть ветки у листочка, </a:t>
            </a:r>
            <a:br>
              <a:rPr lang="ru-RU" altLang="ru-RU" sz="3200" dirty="0" smtClean="0"/>
            </a:br>
            <a:r>
              <a:rPr lang="ru-RU" altLang="ru-RU" sz="3200" dirty="0" smtClean="0"/>
              <a:t>Овражек у ручья. </a:t>
            </a:r>
            <a:br>
              <a:rPr lang="ru-RU" altLang="ru-RU" sz="3200" dirty="0" smtClean="0"/>
            </a:br>
            <a:r>
              <a:rPr lang="ru-RU" altLang="ru-RU" sz="3200" dirty="0" smtClean="0"/>
              <a:t>У каждого на свете</a:t>
            </a:r>
            <a:br>
              <a:rPr lang="ru-RU" altLang="ru-RU" sz="3200" dirty="0" smtClean="0"/>
            </a:br>
            <a:r>
              <a:rPr lang="ru-RU" altLang="ru-RU" sz="3200" dirty="0" smtClean="0"/>
              <a:t>Есть Родина своя!</a:t>
            </a:r>
          </a:p>
          <a:p>
            <a:r>
              <a:rPr lang="ru-RU" altLang="ru-RU" sz="2800" dirty="0" smtClean="0"/>
              <a:t> </a:t>
            </a:r>
            <a:endParaRPr lang="ru-RU" sz="2800" dirty="0"/>
          </a:p>
        </p:txBody>
      </p:sp>
      <p:pic>
        <p:nvPicPr>
          <p:cNvPr id="6" name="Дмитрий Трубачёв (Трубачев) - Россия (minus) -4 полутон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1598812" y="621674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7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7927" y="278039"/>
            <a:ext cx="11388437" cy="1325563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     </a:t>
            </a:r>
            <a:r>
              <a:rPr lang="ru-RU" sz="8800" dirty="0" smtClean="0"/>
              <a:t>Стадион</a:t>
            </a:r>
            <a:endParaRPr lang="ru-RU" sz="8800" dirty="0"/>
          </a:p>
        </p:txBody>
      </p:sp>
      <p:pic>
        <p:nvPicPr>
          <p:cNvPr id="5123" name="Picture 3" descr="C:\Users\Лидия\Desktop\Фото достопримечательности села\Стадион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6122" y="1399592"/>
            <a:ext cx="7968343" cy="51878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7927" y="219982"/>
            <a:ext cx="11388437" cy="1325563"/>
          </a:xfrm>
        </p:spPr>
        <p:txBody>
          <a:bodyPr/>
          <a:lstStyle/>
          <a:p>
            <a:pPr algn="ctr"/>
            <a:r>
              <a:rPr lang="ru-RU" dirty="0" smtClean="0"/>
              <a:t> Детская игровая площадка</a:t>
            </a:r>
            <a:endParaRPr lang="ru-RU" dirty="0"/>
          </a:p>
        </p:txBody>
      </p:sp>
      <p:pic>
        <p:nvPicPr>
          <p:cNvPr id="6146" name="Picture 2" descr="C:\Users\Лидия\Desktop\Фото достопримечательности села\Детская игровая площадка в центре сел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2000" y="1457649"/>
            <a:ext cx="8737600" cy="5158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441" y="278039"/>
            <a:ext cx="11388437" cy="1325563"/>
          </a:xfrm>
        </p:spPr>
        <p:txBody>
          <a:bodyPr/>
          <a:lstStyle/>
          <a:p>
            <a:pPr algn="ctr"/>
            <a:r>
              <a:rPr lang="ru-RU" dirty="0" smtClean="0"/>
              <a:t>        </a:t>
            </a:r>
            <a:r>
              <a:rPr lang="ru-RU" sz="8000" dirty="0" smtClean="0"/>
              <a:t>Тренажерный зал</a:t>
            </a:r>
            <a:endParaRPr lang="ru-RU" sz="8000" dirty="0"/>
          </a:p>
        </p:txBody>
      </p:sp>
      <p:pic>
        <p:nvPicPr>
          <p:cNvPr id="7170" name="Picture 2" descr="C:\Users\Лидия\Desktop\Фото достопримечательности села\Тренажерный зал села Серафимовского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8221" y="1503266"/>
            <a:ext cx="8192277" cy="50841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738" y="257909"/>
            <a:ext cx="11711354" cy="6389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sp>
        <p:nvSpPr>
          <p:cNvPr id="6" name="Прямоугольник 5"/>
          <p:cNvSpPr/>
          <p:nvPr/>
        </p:nvSpPr>
        <p:spPr>
          <a:xfrm>
            <a:off x="2161407" y="5433757"/>
            <a:ext cx="88839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7200" b="1" spc="50" dirty="0" smtClean="0">
                <a:ln w="11430"/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63500" dist="50800" dir="13500000">
                    <a:schemeClr val="tx1">
                      <a:alpha val="50000"/>
                    </a:schemeClr>
                  </a:innerShdw>
                </a:effectLst>
              </a:rPr>
              <a:t>МИР ВАШЕМУ ДОМУ</a:t>
            </a:r>
            <a:endParaRPr lang="ru-RU" sz="7200" b="1" spc="50" dirty="0">
              <a:ln w="11430"/>
              <a:solidFill>
                <a:srgbClr val="FF0000"/>
              </a:solidFill>
              <a:effectLst>
                <a:glow rad="101600">
                  <a:schemeClr val="tx1">
                    <a:alpha val="60000"/>
                  </a:schemeClr>
                </a:glow>
                <a:innerShdw blurRad="63500" dist="50800" dir="13500000">
                  <a:schemeClr val="tx1">
                    <a:alpha val="50000"/>
                  </a:schemeClr>
                </a:innerShdw>
              </a:effectLst>
            </a:endParaRPr>
          </a:p>
        </p:txBody>
      </p:sp>
      <p:pic>
        <p:nvPicPr>
          <p:cNvPr id="4" name="Stavropolskij_kraj_-_Gimn_Molodezhi_Stavropolya_(xMusic.me) (1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1620005" y="6281057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4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11476-289050332[1]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79918" y="298580"/>
            <a:ext cx="11607282" cy="6288832"/>
          </a:xfrm>
          <a:noFill/>
        </p:spPr>
      </p:pic>
      <p:pic>
        <p:nvPicPr>
          <p:cNvPr id="3" name="священная войн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1596254" y="6257307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7927" y="281998"/>
            <a:ext cx="11388437" cy="83428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Ветераны села</a:t>
            </a:r>
            <a:endParaRPr lang="ru-RU" dirty="0"/>
          </a:p>
        </p:txBody>
      </p:sp>
      <p:pic>
        <p:nvPicPr>
          <p:cNvPr id="4" name="Содержимое 3" descr="C:\Documents and Settings\User1\Мои документы\безсмертный полк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3792" y="1151907"/>
            <a:ext cx="9001496" cy="5498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Кристина Орбакайте - Тучи в голубом (minus 2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1584745" y="6273019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8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7927" y="263526"/>
            <a:ext cx="11388437" cy="89761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Администрация села</a:t>
            </a:r>
            <a:endParaRPr lang="ru-RU" dirty="0"/>
          </a:p>
        </p:txBody>
      </p:sp>
      <p:pic>
        <p:nvPicPr>
          <p:cNvPr id="6146" name="Picture 2" descr="C:\Users\Лидия\Desktop\проект\фото на проект\glavaserafi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41423" y="1339273"/>
            <a:ext cx="5562140" cy="4251367"/>
          </a:xfrm>
          <a:prstGeom prst="rect">
            <a:avLst/>
          </a:prstGeom>
          <a:noFill/>
        </p:spPr>
      </p:pic>
      <p:pic>
        <p:nvPicPr>
          <p:cNvPr id="2050" name="Picture 2" descr="I:\проект\фото на проект\DSC018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052" y="1351149"/>
            <a:ext cx="5537860" cy="424542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707754" y="5681507"/>
            <a:ext cx="45822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Н. Н. Ткаченко</a:t>
            </a:r>
            <a:endParaRPr lang="ru-RU" sz="54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ООО СП «Серафимовский»</a:t>
            </a:r>
            <a:endParaRPr lang="ru-RU" dirty="0"/>
          </a:p>
        </p:txBody>
      </p:sp>
      <p:pic>
        <p:nvPicPr>
          <p:cNvPr id="7170" name="Picture 2" descr="C:\Users\Лидия\Desktop\проект\фото на проект\image (6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1208" y="1640114"/>
            <a:ext cx="5742502" cy="4092424"/>
          </a:xfrm>
          <a:prstGeom prst="rect">
            <a:avLst/>
          </a:prstGeom>
          <a:noFill/>
        </p:spPr>
      </p:pic>
      <p:pic>
        <p:nvPicPr>
          <p:cNvPr id="2050" name="Picture 2" descr="C:\Users\Лидия\Desktop\проект\фото на проект\DSC018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220" y="1659986"/>
            <a:ext cx="5781822" cy="476894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475192" y="5681507"/>
            <a:ext cx="50473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В. Д. Коваленко</a:t>
            </a:r>
            <a:endParaRPr lang="ru-RU" sz="54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МКОУ СОШ № 6</a:t>
            </a:r>
            <a:endParaRPr lang="ru-RU" dirty="0"/>
          </a:p>
        </p:txBody>
      </p:sp>
      <p:pic>
        <p:nvPicPr>
          <p:cNvPr id="5" name="Содержимое 4" descr="http://gic0.mycdn.me/image?t=38&amp;bid=814637047838&amp;id=814637047838&amp;plc=WEB&amp;tkn=*8W_lOXeKCEefY8vvV3Q2aSSZWTk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7185" y="1465942"/>
            <a:ext cx="5557651" cy="446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1\Desktop\проект\imag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386" y="1501569"/>
            <a:ext cx="5625541" cy="452449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074957" y="5754078"/>
            <a:ext cx="58478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З. И. </a:t>
            </a:r>
            <a:r>
              <a:rPr lang="ru-RU" sz="5400" b="1" cap="none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Удовыдченко</a:t>
            </a:r>
            <a:endParaRPr lang="ru-RU" sz="54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7927" y="278040"/>
            <a:ext cx="11388437" cy="101373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МКДОУ № 10</a:t>
            </a:r>
            <a:endParaRPr lang="ru-RU" dirty="0"/>
          </a:p>
        </p:txBody>
      </p:sp>
      <p:pic>
        <p:nvPicPr>
          <p:cNvPr id="5" name="Содержимое 4" descr="http://i512.mycdn.me/image?t=56&amp;bid=479905112298&amp;id=479905112298&amp;plc=WEB&amp;tkn=*gq5-siA_F68w5EjcjZMATafMLPA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0177" y="1175658"/>
            <a:ext cx="5332020" cy="499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Лидия\Desktop\проект\фото на проект\DSC0186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151" y="1182914"/>
            <a:ext cx="5873249" cy="5001065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695879" y="5934670"/>
            <a:ext cx="458221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Г. Н. </a:t>
            </a:r>
            <a:r>
              <a:rPr lang="ru-RU" sz="5400" b="1" cap="none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Дандыль</a:t>
            </a:r>
            <a:endParaRPr lang="ru-RU" sz="54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7927" y="249011"/>
            <a:ext cx="11388437" cy="1325563"/>
          </a:xfrm>
        </p:spPr>
        <p:txBody>
          <a:bodyPr>
            <a:normAutofit/>
          </a:bodyPr>
          <a:lstStyle/>
          <a:p>
            <a:pPr algn="ctr"/>
            <a:r>
              <a:rPr lang="ru-RU" sz="8000" dirty="0" smtClean="0"/>
              <a:t>Поликлиника</a:t>
            </a:r>
            <a:endParaRPr lang="ru-RU" sz="8000" dirty="0"/>
          </a:p>
        </p:txBody>
      </p:sp>
      <p:pic>
        <p:nvPicPr>
          <p:cNvPr id="7170" name="Picture 2" descr="I:\проект\фото на проект\DSC0184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7686" y="1324429"/>
            <a:ext cx="5603875" cy="4670028"/>
          </a:xfrm>
          <a:prstGeom prst="rect">
            <a:avLst/>
          </a:prstGeom>
          <a:noFill/>
        </p:spPr>
      </p:pic>
      <p:pic>
        <p:nvPicPr>
          <p:cNvPr id="7171" name="Picture 3" descr="I:\проект\фото на проект\DSC0184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181" y="1313543"/>
            <a:ext cx="5618162" cy="467300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821715" y="5780291"/>
            <a:ext cx="413545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В. К. </a:t>
            </a:r>
            <a:r>
              <a:rPr lang="ru-RU" sz="5400" b="1" cap="none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Косоян</a:t>
            </a:r>
            <a:endParaRPr lang="ru-RU" sz="54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Деловые в рамках3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Деловые в рамках3</Template>
  <TotalTime>278</TotalTime>
  <Words>107</Words>
  <Application>Microsoft Office PowerPoint</Application>
  <PresentationFormat>Произвольный</PresentationFormat>
  <Paragraphs>35</Paragraphs>
  <Slides>23</Slides>
  <Notes>1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Деловые в рамках3</vt:lpstr>
      <vt:lpstr> </vt:lpstr>
      <vt:lpstr>Слайд 2</vt:lpstr>
      <vt:lpstr>Слайд 3</vt:lpstr>
      <vt:lpstr>Ветераны села</vt:lpstr>
      <vt:lpstr>Администрация села</vt:lpstr>
      <vt:lpstr>ООО СП «Серафимовский»</vt:lpstr>
      <vt:lpstr>МКОУ СОШ № 6</vt:lpstr>
      <vt:lpstr>МКДОУ № 10</vt:lpstr>
      <vt:lpstr>Поликлиника</vt:lpstr>
      <vt:lpstr>Библиотека</vt:lpstr>
      <vt:lpstr>ДК</vt:lpstr>
      <vt:lpstr>Почта</vt:lpstr>
      <vt:lpstr>Отделение сбербанка</vt:lpstr>
      <vt:lpstr>          Пожарная  часть</vt:lpstr>
      <vt:lpstr>Мемориал Славы</vt:lpstr>
      <vt:lpstr>   Памятник  Ю. А. Гагарину</vt:lpstr>
      <vt:lpstr>Памятник  « Они учились в нашей школе и отдали жизнь за Родину»</vt:lpstr>
      <vt:lpstr>            Поклонный крест</vt:lpstr>
      <vt:lpstr>   Храм Серафима Саровского</vt:lpstr>
      <vt:lpstr>                   Стадион</vt:lpstr>
      <vt:lpstr> Детская игровая площадка</vt:lpstr>
      <vt:lpstr>        Тренажерный зал</vt:lpstr>
      <vt:lpstr>Слайд 23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Нот-11</dc:creator>
  <cp:lastModifiedBy>Лидия</cp:lastModifiedBy>
  <cp:revision>36</cp:revision>
  <dcterms:created xsi:type="dcterms:W3CDTF">2014-10-29T03:00:56Z</dcterms:created>
  <dcterms:modified xsi:type="dcterms:W3CDTF">2017-05-05T11:27:45Z</dcterms:modified>
</cp:coreProperties>
</file>