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61BF-5588-4A97-857D-ED2534473AA8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C015-FF5E-4197-9B57-BB7ADB5D7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7C015-FF5E-4197-9B57-BB7ADB5D794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0A4318-7C10-4CBD-93B5-A5A69028474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x_35cca4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для мам-знатоков « Что? где? Когда?»</a:t>
            </a:r>
            <a:endParaRPr lang="ru-RU" dirty="0"/>
          </a:p>
        </p:txBody>
      </p:sp>
      <p:pic>
        <p:nvPicPr>
          <p:cNvPr id="7" name="Содержимое 6" descr="x_4a692f3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5214974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Вопрос №1</a:t>
            </a:r>
          </a:p>
          <a:p>
            <a:r>
              <a:rPr lang="ru-RU" sz="2000" dirty="0" smtClean="0"/>
              <a:t> С вами играют ученицы 4 «б»класса</a:t>
            </a:r>
          </a:p>
          <a:p>
            <a:r>
              <a:rPr lang="ru-RU" sz="2000" dirty="0" smtClean="0"/>
              <a:t>Полякова Настя и Сорокина Юля.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Из какого ядовитого растения готовят лекарство, употребляемое при болезнях сердца?</a:t>
            </a:r>
            <a:endParaRPr lang="ru-RU" sz="2000" b="1" dirty="0"/>
          </a:p>
        </p:txBody>
      </p:sp>
      <p:pic>
        <p:nvPicPr>
          <p:cNvPr id="7" name="Содержимое 6" descr="MGEzLWIy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785794"/>
            <a:ext cx="534035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С вами играют ученицы 4 «б»класса(вопрос№2)</a:t>
            </a:r>
          </a:p>
          <a:p>
            <a:r>
              <a:rPr lang="ru-RU" sz="2000" dirty="0" err="1" smtClean="0"/>
              <a:t>Дутова</a:t>
            </a:r>
            <a:r>
              <a:rPr lang="ru-RU" sz="2000" dirty="0" smtClean="0"/>
              <a:t> София и Корнеева Анна.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Какая птица выводит птенцов в любые морозы?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66906812_bliznyashki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785794"/>
            <a:ext cx="5340350" cy="478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Вопрос №3</a:t>
            </a:r>
          </a:p>
          <a:p>
            <a:r>
              <a:rPr lang="ru-RU" dirty="0" smtClean="0"/>
              <a:t> С вами играют ученики 4 «б»класса</a:t>
            </a:r>
          </a:p>
          <a:p>
            <a:r>
              <a:rPr lang="ru-RU" dirty="0" smtClean="0"/>
              <a:t>Юрченко Денис и Мордвинцев Артём.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Что это за трава, которую и слепые узнают?</a:t>
            </a:r>
            <a:endParaRPr lang="ru-RU" sz="2800" dirty="0"/>
          </a:p>
        </p:txBody>
      </p:sp>
      <p:pic>
        <p:nvPicPr>
          <p:cNvPr id="7" name="Содержимое 6" descr="first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571480"/>
            <a:ext cx="518160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Вопрос №4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 вами играют ученицы 4 «б»класса.</a:t>
            </a:r>
          </a:p>
          <a:p>
            <a:endParaRPr lang="ru-RU" dirty="0" smtClean="0"/>
          </a:p>
          <a:p>
            <a:r>
              <a:rPr lang="ru-RU" dirty="0" err="1" smtClean="0"/>
              <a:t>Смольянинова</a:t>
            </a:r>
            <a:r>
              <a:rPr lang="ru-RU" dirty="0" smtClean="0"/>
              <a:t> Алина, </a:t>
            </a:r>
            <a:r>
              <a:rPr lang="ru-RU" dirty="0" err="1" smtClean="0"/>
              <a:t>Кирпа</a:t>
            </a:r>
            <a:r>
              <a:rPr lang="ru-RU" dirty="0" smtClean="0"/>
              <a:t> Настя, </a:t>
            </a:r>
            <a:r>
              <a:rPr lang="ru-RU" dirty="0" err="1" smtClean="0"/>
              <a:t>Золотухина</a:t>
            </a:r>
            <a:r>
              <a:rPr lang="ru-RU" dirty="0" smtClean="0"/>
              <a:t> Вика.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Сок какого растения помогает при укусах комаров?</a:t>
            </a:r>
          </a:p>
          <a:p>
            <a:endParaRPr lang="ru-RU" dirty="0"/>
          </a:p>
        </p:txBody>
      </p:sp>
      <p:pic>
        <p:nvPicPr>
          <p:cNvPr id="7" name="Содержимое 6" descr="30475da052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214422"/>
            <a:ext cx="534035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Вопрос №5</a:t>
            </a:r>
          </a:p>
          <a:p>
            <a:r>
              <a:rPr lang="ru-RU" dirty="0" smtClean="0"/>
              <a:t> С вами играют ученики 4 «б»класса</a:t>
            </a:r>
          </a:p>
          <a:p>
            <a:r>
              <a:rPr lang="ru-RU" dirty="0" smtClean="0"/>
              <a:t>Москвитин Денис, Соловьёв Дима, Кочетов Серёжа.</a:t>
            </a:r>
          </a:p>
          <a:p>
            <a:endParaRPr lang="ru-RU" dirty="0" smtClean="0"/>
          </a:p>
          <a:p>
            <a:r>
              <a:rPr lang="ru-RU" sz="2400" b="1" dirty="0" smtClean="0"/>
              <a:t>Между какими двумя одинаковыми буквами можно поставить маленькую лошадь и получить название страны?</a:t>
            </a:r>
          </a:p>
          <a:p>
            <a:endParaRPr lang="ru-RU" sz="2400" dirty="0"/>
          </a:p>
        </p:txBody>
      </p:sp>
      <p:pic>
        <p:nvPicPr>
          <p:cNvPr id="7" name="Содержимое 6" descr="1266139748_379783_3654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71546"/>
            <a:ext cx="534035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Вопрос №6</a:t>
            </a:r>
          </a:p>
          <a:p>
            <a:r>
              <a:rPr lang="ru-RU" dirty="0" smtClean="0"/>
              <a:t> С вами играют ученики 4 «б»класса</a:t>
            </a:r>
          </a:p>
          <a:p>
            <a:r>
              <a:rPr lang="ru-RU" dirty="0" smtClean="0"/>
              <a:t>Москвитин Денис и Мельников Данила, Юрченко Денис.</a:t>
            </a:r>
          </a:p>
          <a:p>
            <a:endParaRPr lang="ru-RU" dirty="0" smtClean="0"/>
          </a:p>
          <a:p>
            <a:r>
              <a:rPr lang="ru-RU" sz="2800" dirty="0" smtClean="0"/>
              <a:t>Самое глубокое озеро в мире?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ocuk14141y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5850" y="1271587"/>
            <a:ext cx="5238750" cy="4443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Вопрос №7</a:t>
            </a:r>
          </a:p>
          <a:p>
            <a:r>
              <a:rPr lang="ru-RU" dirty="0" smtClean="0"/>
              <a:t> С вами играют ученицы 4 «б»класса</a:t>
            </a:r>
          </a:p>
          <a:p>
            <a:r>
              <a:rPr lang="ru-RU" dirty="0" smtClean="0"/>
              <a:t>Морозова Даша и Самсонова Алина.</a:t>
            </a:r>
          </a:p>
          <a:p>
            <a:endParaRPr lang="ru-RU" dirty="0" smtClean="0"/>
          </a:p>
          <a:p>
            <a:r>
              <a:rPr lang="ru-RU" sz="3600" dirty="0" smtClean="0"/>
              <a:t>Какая птица быстрее всех летает?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s191930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0225" y="1085850"/>
            <a:ext cx="3810000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Вопрос №8</a:t>
            </a:r>
          </a:p>
          <a:p>
            <a:r>
              <a:rPr lang="ru-RU" dirty="0" smtClean="0"/>
              <a:t> С вами играют ученики 4 «б»класса</a:t>
            </a:r>
          </a:p>
          <a:p>
            <a:r>
              <a:rPr lang="ru-RU" dirty="0" err="1" smtClean="0"/>
              <a:t>Дутова</a:t>
            </a:r>
            <a:r>
              <a:rPr lang="ru-RU" dirty="0" smtClean="0"/>
              <a:t> София, Москвитин Денис.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Как общаются слоны?</a:t>
            </a:r>
            <a:endParaRPr lang="ru-RU" sz="3600" dirty="0"/>
          </a:p>
        </p:txBody>
      </p:sp>
      <p:pic>
        <p:nvPicPr>
          <p:cNvPr id="7" name="Содержимое 6" descr="34child93286w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7796" y="609600"/>
            <a:ext cx="365485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Вопрос №9</a:t>
            </a:r>
          </a:p>
          <a:p>
            <a:r>
              <a:rPr lang="ru-RU" dirty="0" smtClean="0"/>
              <a:t> С вами </a:t>
            </a:r>
            <a:r>
              <a:rPr lang="ru-RU" smtClean="0"/>
              <a:t>играют ученица 4 </a:t>
            </a:r>
            <a:r>
              <a:rPr lang="ru-RU" dirty="0" smtClean="0"/>
              <a:t>«б»класса</a:t>
            </a:r>
          </a:p>
          <a:p>
            <a:r>
              <a:rPr lang="ru-RU" dirty="0" smtClean="0"/>
              <a:t>Самсонова Алина.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/>
              <a:t>В Древней Руси деньгами служили серебряные бруски. Их называли гривнами. Если вещь стоила меньше, чем весь </a:t>
            </a:r>
            <a:r>
              <a:rPr lang="ru-RU" sz="1800" b="1" dirty="0" err="1" smtClean="0"/>
              <a:t>брусок,то</a:t>
            </a:r>
            <a:r>
              <a:rPr lang="ru-RU" sz="1800" b="1" dirty="0" smtClean="0"/>
              <a:t> от него отрубали часть. Как называлась отрубленная часть серебряного бруска?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571480"/>
            <a:ext cx="2575593" cy="334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Кто сказал, что ангелов на Земле не бывает?</a:t>
            </a:r>
          </a:p>
          <a:p>
            <a:r>
              <a:rPr lang="ru-RU" sz="3200" dirty="0" smtClean="0"/>
              <a:t>Просто иногда у них нет крыльев, и тогда мы называем их мамами.</a:t>
            </a:r>
          </a:p>
          <a:p>
            <a:endParaRPr lang="ru-RU" dirty="0"/>
          </a:p>
        </p:txBody>
      </p:sp>
      <p:pic>
        <p:nvPicPr>
          <p:cNvPr id="5" name="Содержимое 4" descr="0_2450e_347d5558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357166"/>
            <a:ext cx="5072098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Вопрос!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i="1" dirty="0" smtClean="0"/>
              <a:t>Вопрос №10</a:t>
            </a:r>
          </a:p>
          <a:p>
            <a:r>
              <a:rPr lang="ru-RU" dirty="0" smtClean="0"/>
              <a:t> С вами играют ученики 4 «б»класса</a:t>
            </a:r>
          </a:p>
          <a:p>
            <a:r>
              <a:rPr lang="ru-RU" dirty="0" err="1" smtClean="0"/>
              <a:t>Фастунов</a:t>
            </a:r>
            <a:r>
              <a:rPr lang="ru-RU" dirty="0" smtClean="0"/>
              <a:t> Вова, </a:t>
            </a:r>
            <a:r>
              <a:rPr lang="ru-RU" dirty="0" err="1" smtClean="0"/>
              <a:t>Абложей</a:t>
            </a:r>
            <a:r>
              <a:rPr lang="ru-RU" dirty="0" smtClean="0"/>
              <a:t> Таня и Демидов Вася.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Что у цапли впереди , а  у зайца позади.</a:t>
            </a:r>
          </a:p>
          <a:p>
            <a:endParaRPr lang="ru-RU" sz="2800" dirty="0"/>
          </a:p>
        </p:txBody>
      </p:sp>
      <p:pic>
        <p:nvPicPr>
          <p:cNvPr id="7" name="Содержимое 6" descr="MC900343395.WM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642918"/>
            <a:ext cx="3714776" cy="420290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пауза!</a:t>
            </a:r>
            <a:endParaRPr lang="ru-RU" dirty="0"/>
          </a:p>
        </p:txBody>
      </p:sp>
      <p:pic>
        <p:nvPicPr>
          <p:cNvPr id="4" name="Содержимое 3" descr="18017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8143932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всем мамам за игру!</a:t>
            </a:r>
            <a:br>
              <a:rPr lang="ru-RU" dirty="0" smtClean="0"/>
            </a:br>
            <a:r>
              <a:rPr lang="ru-RU" dirty="0" smtClean="0"/>
              <a:t>                          Мы вас очень-очень любим!</a:t>
            </a:r>
            <a:endParaRPr lang="ru-RU" dirty="0"/>
          </a:p>
        </p:txBody>
      </p:sp>
      <p:pic>
        <p:nvPicPr>
          <p:cNvPr id="4" name="Содержимое 3" descr="DSCN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8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Нет, наверное, ни одной страны, где бы не отмечался День матери. В России День матери стали отмечать сравнительно недавно. 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Мамам, которые дарят детям любовь, добро, нежность и ласку.</a:t>
            </a:r>
          </a:p>
          <a:p>
            <a:endParaRPr lang="ru-RU" dirty="0"/>
          </a:p>
        </p:txBody>
      </p:sp>
      <p:pic>
        <p:nvPicPr>
          <p:cNvPr id="5" name="Содержимое 4" descr="81204459_x_1affc95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310" y="609600"/>
            <a:ext cx="4631829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В праздник День матери учреждён в 1998 году. В соответствии с Указом Президента </a:t>
            </a:r>
            <a:r>
              <a:rPr lang="ru-RU" sz="1800" dirty="0" err="1" smtClean="0"/>
              <a:t>РоссииБ</a:t>
            </a:r>
            <a:r>
              <a:rPr lang="ru-RU" sz="1800" dirty="0" smtClean="0"/>
              <a:t>. Н. Ельцина от 30 января 1998 года № 120 «О Дне матери» праздник День матери отмечается в последнее ноябрьское воскресенье. Инициатива учреждения этого праздника принадлежит Комитету Государственной Думы по делам женщин, семьи и молодёжи.</a:t>
            </a:r>
          </a:p>
          <a:p>
            <a:endParaRPr lang="ru-RU" dirty="0"/>
          </a:p>
        </p:txBody>
      </p:sp>
      <p:pic>
        <p:nvPicPr>
          <p:cNvPr id="5" name="Содержимое 4" descr="9b57c3f65a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11719"/>
            <a:ext cx="5340350" cy="3996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719712" cy="6397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Цель праздника — поддержать традиции бережного отношения к женщине, закрепить семейные устои, особо отметить значение в нашей жизни главного человека — Матери.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000101274-YN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4291012" cy="4714908"/>
          </a:xfrm>
        </p:spPr>
      </p:pic>
      <p:pic>
        <p:nvPicPr>
          <p:cNvPr id="9" name="Содержимое 8" descr="www_chudetstvo_ru_den_materi_3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142984"/>
            <a:ext cx="43577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Мама!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Я не знаю другого слова.</a:t>
            </a:r>
            <a:br>
              <a:rPr lang="ru-RU" sz="1800" dirty="0" smtClean="0"/>
            </a:br>
            <a:r>
              <a:rPr lang="ru-RU" sz="1800" dirty="0" smtClean="0"/>
              <a:t>Чтобы так ласкала слух.</a:t>
            </a:r>
            <a:br>
              <a:rPr lang="ru-RU" sz="1800" dirty="0" smtClean="0"/>
            </a:br>
            <a:r>
              <a:rPr lang="ru-RU" sz="1800" dirty="0" smtClean="0"/>
              <a:t>Повторю его снова и снова,</a:t>
            </a:r>
            <a:br>
              <a:rPr lang="ru-RU" sz="1800" dirty="0" smtClean="0"/>
            </a:br>
            <a:r>
              <a:rPr lang="ru-RU" sz="1800" dirty="0" smtClean="0"/>
              <a:t>Извините, что голос глух.</a:t>
            </a:r>
            <a:br>
              <a:rPr lang="ru-RU" sz="1800" dirty="0" smtClean="0"/>
            </a:br>
            <a:r>
              <a:rPr lang="ru-RU" sz="1800" dirty="0" smtClean="0"/>
              <a:t>Это слово мы первым учили.</a:t>
            </a:r>
            <a:br>
              <a:rPr lang="ru-RU" sz="1800" dirty="0" smtClean="0"/>
            </a:br>
            <a:r>
              <a:rPr lang="ru-RU" sz="1800" dirty="0" smtClean="0"/>
              <a:t>С этим словом до смерти живём,</a:t>
            </a:r>
            <a:br>
              <a:rPr lang="ru-RU" sz="1800" dirty="0" smtClean="0"/>
            </a:br>
            <a:r>
              <a:rPr lang="ru-RU" sz="1800" dirty="0" smtClean="0"/>
              <a:t>И когда сгущаются тучи,</a:t>
            </a:r>
            <a:br>
              <a:rPr lang="ru-RU" sz="1800" dirty="0" smtClean="0"/>
            </a:br>
            <a:r>
              <a:rPr lang="ru-RU" sz="1800" dirty="0" smtClean="0"/>
              <a:t>обязательно маму зовём</a:t>
            </a:r>
            <a:br>
              <a:rPr lang="ru-RU" sz="1800" dirty="0" smtClean="0"/>
            </a:br>
            <a:r>
              <a:rPr lang="ru-RU" sz="1800" dirty="0" smtClean="0"/>
              <a:t>мама, мама моя дорогая.</a:t>
            </a:r>
            <a:br>
              <a:rPr lang="ru-RU" sz="1800" dirty="0" smtClean="0"/>
            </a:br>
            <a:r>
              <a:rPr lang="ru-RU" sz="1800" dirty="0" smtClean="0"/>
              <a:t>Самый верный и любящий друг</a:t>
            </a:r>
            <a:br>
              <a:rPr lang="ru-RU" sz="1800" dirty="0" smtClean="0"/>
            </a:br>
            <a:r>
              <a:rPr lang="ru-RU" sz="1800" dirty="0" smtClean="0"/>
              <a:t>Я всем сердцем своим ощущаю,</a:t>
            </a:r>
            <a:br>
              <a:rPr lang="ru-RU" sz="1800" dirty="0" smtClean="0"/>
            </a:br>
            <a:r>
              <a:rPr lang="ru-RU" sz="1800" dirty="0" smtClean="0"/>
              <a:t>Теплоту твоих ласковых рук.</a:t>
            </a:r>
            <a:br>
              <a:rPr lang="ru-RU" sz="1800" dirty="0" smtClean="0"/>
            </a:br>
            <a:r>
              <a:rPr lang="ru-RU" sz="1800" dirty="0" smtClean="0"/>
              <a:t>Эти руки меня водили,</a:t>
            </a:r>
            <a:br>
              <a:rPr lang="ru-RU" sz="1800" dirty="0" smtClean="0"/>
            </a:br>
            <a:r>
              <a:rPr lang="ru-RU" sz="1800" dirty="0" smtClean="0"/>
              <a:t>с детских лет до зрелой поры.</a:t>
            </a:r>
            <a:br>
              <a:rPr lang="ru-RU" sz="1800" dirty="0" smtClean="0"/>
            </a:br>
            <a:r>
              <a:rPr lang="ru-RU" sz="1800" dirty="0" smtClean="0"/>
              <a:t>Эти руки меня защищали.</a:t>
            </a:r>
            <a:br>
              <a:rPr lang="ru-RU" sz="1800" dirty="0" smtClean="0"/>
            </a:br>
            <a:r>
              <a:rPr lang="ru-RU" sz="1800" dirty="0" smtClean="0"/>
              <a:t>От болезней ударов судьбы.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dirty="0" smtClean="0"/>
          </a:p>
          <a:p>
            <a:endParaRPr lang="ru-RU" dirty="0"/>
          </a:p>
        </p:txBody>
      </p:sp>
      <p:pic>
        <p:nvPicPr>
          <p:cNvPr id="5" name="Содержимое 4" descr="x_cb1b09f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1027" y="609600"/>
            <a:ext cx="316839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Подарок маме.</a:t>
            </a:r>
            <a:endParaRPr lang="ru-RU" dirty="0" smtClean="0"/>
          </a:p>
          <a:p>
            <a:r>
              <a:rPr lang="ru-RU" dirty="0" smtClean="0"/>
              <a:t>Сколько звезд на небе!</a:t>
            </a:r>
            <a:br>
              <a:rPr lang="ru-RU" dirty="0" smtClean="0"/>
            </a:br>
            <a:r>
              <a:rPr lang="ru-RU" dirty="0" smtClean="0"/>
              <a:t>Всех не сосчитать.</a:t>
            </a:r>
            <a:br>
              <a:rPr lang="ru-RU" dirty="0" smtClean="0"/>
            </a:br>
            <a:r>
              <a:rPr lang="ru-RU" dirty="0" smtClean="0"/>
              <a:t>Эти звезды маме</a:t>
            </a:r>
            <a:br>
              <a:rPr lang="ru-RU" dirty="0" smtClean="0"/>
            </a:br>
            <a:r>
              <a:rPr lang="ru-RU" dirty="0" smtClean="0"/>
              <a:t>Подарю опять.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однажды утром,</a:t>
            </a:r>
            <a:br>
              <a:rPr lang="ru-RU" dirty="0" smtClean="0"/>
            </a:br>
            <a:r>
              <a:rPr lang="ru-RU" dirty="0" smtClean="0"/>
              <a:t>Глядя на меня,</a:t>
            </a:r>
            <a:br>
              <a:rPr lang="ru-RU" dirty="0" smtClean="0"/>
            </a:br>
            <a:r>
              <a:rPr lang="ru-RU" dirty="0" smtClean="0"/>
              <a:t>Мама улыбнется:</a:t>
            </a:r>
            <a:br>
              <a:rPr lang="ru-RU" dirty="0" smtClean="0"/>
            </a:br>
            <a:r>
              <a:rPr lang="ru-RU" dirty="0" smtClean="0"/>
              <a:t>"Звездочка моя!" </a:t>
            </a:r>
          </a:p>
          <a:p>
            <a:endParaRPr lang="ru-RU" dirty="0"/>
          </a:p>
        </p:txBody>
      </p:sp>
      <p:pic>
        <p:nvPicPr>
          <p:cNvPr id="5" name="Содержимое 4" descr="a4EywYDwR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1802" y="428604"/>
            <a:ext cx="5843598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i="1" dirty="0" smtClean="0"/>
              <a:t>Мама - это значит нежность,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ласка, доброта,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безмятежность,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радость, красота!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на ночь сказка,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утренний рассвет,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в трудный час подсказка,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мудрость и совет!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зелень лета,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снег, осенний лист,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лучик света,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значит ЖИЗНЬ!  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x_95a7257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428604"/>
            <a:ext cx="500066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Маме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небеса любовь моя безбрежная,</a:t>
            </a:r>
            <a:br>
              <a:rPr lang="ru-RU" dirty="0" smtClean="0"/>
            </a:br>
            <a:r>
              <a:rPr lang="ru-RU" dirty="0" smtClean="0"/>
              <a:t>И я прошу у тысячи свечей</a:t>
            </a:r>
            <a:br>
              <a:rPr lang="ru-RU" dirty="0" smtClean="0"/>
            </a:br>
            <a:r>
              <a:rPr lang="ru-RU" dirty="0" smtClean="0"/>
              <a:t>Одну мечту исполнить глупую и нежную:</a:t>
            </a:r>
            <a:br>
              <a:rPr lang="ru-RU" dirty="0" smtClean="0"/>
            </a:br>
            <a:r>
              <a:rPr lang="ru-RU" dirty="0" smtClean="0"/>
              <a:t>Проснуться утром на твоем родной плече...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26943836_DSC_646120copy_s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214290"/>
            <a:ext cx="514353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539</Words>
  <Application>Microsoft Office PowerPoint</Application>
  <PresentationFormat>Экран (4:3)</PresentationFormat>
  <Paragraphs>89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для мам-знатоков « Что? где? Когда?»</vt:lpstr>
      <vt:lpstr>Внимание!  Вопрос!</vt:lpstr>
      <vt:lpstr>Внимание ! Вопрос!</vt:lpstr>
      <vt:lpstr>Внимание! Вопрос!</vt:lpstr>
      <vt:lpstr>Внимание ! Вопрос!</vt:lpstr>
      <vt:lpstr>Внимание ! Вопрос!</vt:lpstr>
      <vt:lpstr>Внимание ! Вопрос!</vt:lpstr>
      <vt:lpstr>Внимание ! Вопрос!</vt:lpstr>
      <vt:lpstr>Внимание! Вопрос!</vt:lpstr>
      <vt:lpstr>Внимание ! Вопрос!</vt:lpstr>
      <vt:lpstr>Внимание! Вопрос!</vt:lpstr>
      <vt:lpstr>Музыкальная пауза!</vt:lpstr>
      <vt:lpstr>Спасибо всем мамам за игру!                           Мы вас очень-очень любим!</vt:lpstr>
      <vt:lpstr>Скачано с www.znanio.ru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Viktar</cp:lastModifiedBy>
  <cp:revision>22</cp:revision>
  <dcterms:created xsi:type="dcterms:W3CDTF">2012-11-20T19:10:31Z</dcterms:created>
  <dcterms:modified xsi:type="dcterms:W3CDTF">2020-08-28T10:34:41Z</dcterms:modified>
</cp:coreProperties>
</file>