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58" r:id="rId14"/>
    <p:sldId id="269" r:id="rId1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altLang="zh-CN" smtClean="0"/>
              <a:t>Образец подзаголовка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FD88-9E4F-486F-B42A-CB35225F066C}" type="datetimeFigureOut">
              <a:rPr lang="zh-CN" altLang="en-US" smtClean="0"/>
              <a:t>2016/12/28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7B7-EBEF-41C3-B6D3-72E0C4B40B0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FD88-9E4F-486F-B42A-CB35225F066C}" type="datetimeFigureOut">
              <a:rPr lang="zh-CN" altLang="en-US" smtClean="0"/>
              <a:t>2016/12/28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7B7-EBEF-41C3-B6D3-72E0C4B40B0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FD88-9E4F-486F-B42A-CB35225F066C}" type="datetimeFigureOut">
              <a:rPr lang="zh-CN" altLang="en-US" smtClean="0"/>
              <a:t>2016/12/28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7B7-EBEF-41C3-B6D3-72E0C4B40B0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FD88-9E4F-486F-B42A-CB35225F066C}" type="datetimeFigureOut">
              <a:rPr lang="zh-CN" altLang="en-US" smtClean="0"/>
              <a:t>2016/12/28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7B7-EBEF-41C3-B6D3-72E0C4B40B0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FD88-9E4F-486F-B42A-CB35225F066C}" type="datetimeFigureOut">
              <a:rPr lang="zh-CN" altLang="en-US" smtClean="0"/>
              <a:t>2016/12/28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7B7-EBEF-41C3-B6D3-72E0C4B40B0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FD88-9E4F-486F-B42A-CB35225F066C}" type="datetimeFigureOut">
              <a:rPr lang="zh-CN" altLang="en-US" smtClean="0"/>
              <a:t>2016/12/28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7B7-EBEF-41C3-B6D3-72E0C4B40B0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FD88-9E4F-486F-B42A-CB35225F066C}" type="datetimeFigureOut">
              <a:rPr lang="zh-CN" altLang="en-US" smtClean="0"/>
              <a:t>2016/12/28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7B7-EBEF-41C3-B6D3-72E0C4B40B0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FD88-9E4F-486F-B42A-CB35225F066C}" type="datetimeFigureOut">
              <a:rPr lang="zh-CN" altLang="en-US" smtClean="0"/>
              <a:t>2016/12/28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7B7-EBEF-41C3-B6D3-72E0C4B40B0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FD88-9E4F-486F-B42A-CB35225F066C}" type="datetimeFigureOut">
              <a:rPr lang="zh-CN" altLang="en-US" smtClean="0"/>
              <a:t>2016/12/28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7B7-EBEF-41C3-B6D3-72E0C4B40B0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  <a:p>
            <a:pPr lvl="1"/>
            <a:r>
              <a:rPr lang="ru-RU" altLang="zh-CN" smtClean="0"/>
              <a:t>Второй уровень</a:t>
            </a:r>
          </a:p>
          <a:p>
            <a:pPr lvl="2"/>
            <a:r>
              <a:rPr lang="ru-RU" altLang="zh-CN" smtClean="0"/>
              <a:t>Третий уровень</a:t>
            </a:r>
          </a:p>
          <a:p>
            <a:pPr lvl="3"/>
            <a:r>
              <a:rPr lang="ru-RU" altLang="zh-CN" smtClean="0"/>
              <a:t>Четвертый уровень</a:t>
            </a:r>
          </a:p>
          <a:p>
            <a:pPr lvl="4"/>
            <a:r>
              <a:rPr lang="ru-RU" altLang="zh-CN" smtClean="0"/>
              <a:t>Пятый уровень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FD88-9E4F-486F-B42A-CB35225F066C}" type="datetimeFigureOut">
              <a:rPr lang="zh-CN" altLang="en-US" smtClean="0"/>
              <a:t>2016/12/28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7B7-EBEF-41C3-B6D3-72E0C4B40B0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altLang="zh-CN" smtClean="0"/>
              <a:t>Образец заголовка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1FD88-9E4F-486F-B42A-CB35225F066C}" type="datetimeFigureOut">
              <a:rPr lang="zh-CN" altLang="en-US" smtClean="0"/>
              <a:t>2016/12/28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A87B7-EBEF-41C3-B6D3-72E0C4B40B0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1FD88-9E4F-486F-B42A-CB35225F066C}" type="datetimeFigureOut">
              <a:rPr lang="zh-CN" altLang="en-US" smtClean="0"/>
              <a:t>2016/12/28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A87B7-EBEF-41C3-B6D3-72E0C4B40B0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836712"/>
            <a:ext cx="69127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i="1" dirty="0" smtClean="0">
                <a:solidFill>
                  <a:schemeClr val="bg1"/>
                </a:solidFill>
              </a:rPr>
              <a:t>С Новым годом!!!</a:t>
            </a:r>
            <a:endParaRPr lang="ru-RU" sz="9600" b="1" i="1" dirty="0">
              <a:solidFill>
                <a:schemeClr val="bg1"/>
              </a:solidFill>
            </a:endParaRPr>
          </a:p>
        </p:txBody>
      </p:sp>
      <p:pic>
        <p:nvPicPr>
          <p:cNvPr id="5" name="Лучшая новогодняя песенка! - В лесу родилась елоч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7438593" cy="4186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2636912"/>
            <a:ext cx="5760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/>
              <a:t>Приключения кота Леопольда</a:t>
            </a:r>
            <a:endParaRPr lang="ru-RU" sz="5400" b="1" i="1" dirty="0"/>
          </a:p>
        </p:txBody>
      </p:sp>
    </p:spTree>
    <p:extLst>
      <p:ext uri="{BB962C8B-B14F-4D97-AF65-F5344CB8AC3E}">
        <p14:creationId xmlns:p14="http://schemas.microsoft.com/office/powerpoint/2010/main" val="321043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3011"/>
            <a:ext cx="8448939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2492896"/>
            <a:ext cx="55446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chemeClr val="bg1"/>
                </a:solidFill>
              </a:rPr>
              <a:t>Приключения Электроника</a:t>
            </a:r>
            <a:endParaRPr lang="ru-RU" sz="5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41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819291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2492896"/>
            <a:ext cx="5256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/>
              <a:t>Приключения Буратино</a:t>
            </a:r>
            <a:endParaRPr lang="ru-RU" sz="5400" b="1" i="1" dirty="0"/>
          </a:p>
        </p:txBody>
      </p:sp>
    </p:spTree>
    <p:extLst>
      <p:ext uri="{BB962C8B-B14F-4D97-AF65-F5344CB8AC3E}">
        <p14:creationId xmlns:p14="http://schemas.microsoft.com/office/powerpoint/2010/main" val="251298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6781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1772816"/>
            <a:ext cx="4968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chemeClr val="bg1"/>
                </a:solidFill>
              </a:rPr>
              <a:t>Жил-был пёс</a:t>
            </a:r>
            <a:endParaRPr lang="ru-RU" sz="5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32" y="620688"/>
            <a:ext cx="7765568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66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476672"/>
            <a:ext cx="83529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i="1" dirty="0" smtClean="0">
                <a:solidFill>
                  <a:schemeClr val="bg1"/>
                </a:solidFill>
              </a:rPr>
              <a:t>Символы Нового года</a:t>
            </a:r>
            <a:endParaRPr lang="ru-RU" sz="6600" b="1" i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97011"/>
            <a:ext cx="7560840" cy="425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29309"/>
            <a:ext cx="7180290" cy="403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7488832" cy="4212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63091"/>
            <a:ext cx="8448939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91" y="1551180"/>
            <a:ext cx="7813634" cy="439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396344"/>
            <a:ext cx="8088899" cy="455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04664"/>
            <a:ext cx="6840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u="sng" dirty="0" smtClean="0">
                <a:solidFill>
                  <a:schemeClr val="bg1"/>
                </a:solidFill>
              </a:rPr>
              <a:t>Угадай фильм (мультфильм)</a:t>
            </a:r>
            <a:endParaRPr lang="ru-RU" sz="4800" b="1" i="1" u="sng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7806336" cy="439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3140968"/>
            <a:ext cx="60486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chemeClr val="bg1"/>
                </a:solidFill>
              </a:rPr>
              <a:t>Иван Васильевич меняет профессию</a:t>
            </a:r>
            <a:endParaRPr lang="ru-RU" sz="5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21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78" y="692696"/>
            <a:ext cx="8198530" cy="461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2420888"/>
            <a:ext cx="58326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i="1" dirty="0" smtClean="0">
                <a:solidFill>
                  <a:schemeClr val="bg1"/>
                </a:solidFill>
              </a:rPr>
              <a:t>Один дома</a:t>
            </a:r>
            <a:endParaRPr lang="ru-RU" sz="6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90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7936882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2780928"/>
            <a:ext cx="5976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rgbClr val="FF0000"/>
                </a:solidFill>
              </a:rPr>
              <a:t>Дед Мороз и лето</a:t>
            </a:r>
            <a:endParaRPr lang="ru-RU" sz="5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33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50088"/>
            <a:ext cx="7424825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2924944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chemeClr val="bg1"/>
                </a:solidFill>
              </a:rPr>
              <a:t>Гарри Поттер</a:t>
            </a:r>
            <a:endParaRPr lang="ru-RU" sz="5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06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7936882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2852936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/>
              <a:t>Мадагаскар</a:t>
            </a:r>
            <a:endParaRPr lang="ru-RU" sz="5400" b="1" i="1" dirty="0"/>
          </a:p>
        </p:txBody>
      </p:sp>
    </p:spTree>
    <p:extLst>
      <p:ext uri="{BB962C8B-B14F-4D97-AF65-F5344CB8AC3E}">
        <p14:creationId xmlns:p14="http://schemas.microsoft.com/office/powerpoint/2010/main" val="319051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716879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2708920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chemeClr val="bg1"/>
                </a:solidFill>
              </a:rPr>
              <a:t>Ёлки</a:t>
            </a:r>
            <a:endParaRPr lang="ru-RU" sz="5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05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7936882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2852936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chemeClr val="bg1"/>
                </a:solidFill>
              </a:rPr>
              <a:t>Ну погоди!</a:t>
            </a:r>
            <a:endParaRPr lang="ru-RU" sz="5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83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</Template>
  <TotalTime>63</TotalTime>
  <Words>38</Words>
  <Application>Microsoft Office PowerPoint</Application>
  <PresentationFormat>Экран (4:3)</PresentationFormat>
  <Paragraphs>14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18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Christmas PowerPoint Template</dc:subject>
  <dc:creator>Наталья Викторовна</dc:creator>
  <cp:keywords>Christmas, free, PowerPoint template, download, PPT template, PowerPoint templates, slideshow template, POT, POTX, Power Point template, slide show template</cp:keywords>
  <dc:description>Made by Moyea Software. To find more free PowerPoint templates, please visit http://www.dvd-ppt-slideshow.com/powerpoint-knowledge/powerpoint-templates.html</dc:description>
  <cp:lastModifiedBy>Наталья Викторовна</cp:lastModifiedBy>
  <cp:revision>6</cp:revision>
  <dcterms:created xsi:type="dcterms:W3CDTF">2016-12-28T16:31:21Z</dcterms:created>
  <dcterms:modified xsi:type="dcterms:W3CDTF">2016-12-28T17:35:20Z</dcterms:modified>
  <cp:category>Festival, PowerPoint Template</cp:category>
</cp:coreProperties>
</file>