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6" r:id="rId3"/>
    <p:sldId id="256" r:id="rId4"/>
    <p:sldId id="257" r:id="rId5"/>
    <p:sldId id="287" r:id="rId6"/>
    <p:sldId id="282" r:id="rId7"/>
    <p:sldId id="281" r:id="rId8"/>
    <p:sldId id="272" r:id="rId9"/>
    <p:sldId id="288" r:id="rId10"/>
    <p:sldId id="275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6" autoAdjust="0"/>
    <p:restoredTop sz="9466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FC3B-0FA8-4C13-8904-FF0A154B9025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1E54-F230-4BB7-B778-46DCA8D5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gphill.narod.ru/mouse_quiet_shh_md_wht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gphill.narod.ru/mouse_quiet_shh_md_wht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0728356_zolotojj-grebes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вид у них чудной:</a:t>
            </a:r>
          </a:p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папы - локоны волной,</a:t>
            </a:r>
          </a:p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мама ходит стриженой.</a:t>
            </a:r>
          </a:p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что она обижена?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714884"/>
            <a:ext cx="2696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львы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485775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71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59293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Кто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по нему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пробежал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42148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Что делал 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лев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71678"/>
            <a:ext cx="3957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Что сделал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лев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643182"/>
            <a:ext cx="86883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О чём просила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мышка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и что она </a:t>
            </a:r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обеща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-</a:t>
            </a:r>
          </a:p>
          <a:p>
            <a:pPr algn="ctr"/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                                                                 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857232"/>
            <a:ext cx="1221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1428736"/>
            <a:ext cx="1838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2000240"/>
            <a:ext cx="4672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проснулся, поймал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5" y="4214818"/>
            <a:ext cx="48577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засмеялся, отпустил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714752"/>
            <a:ext cx="4420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Как поступил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лев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714884"/>
            <a:ext cx="7685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Что случилось 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однажды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со львом?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0280" y="5143512"/>
            <a:ext cx="4923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поймали, привязали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3143248"/>
            <a:ext cx="44448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тпустить, отплатить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572140"/>
            <a:ext cx="4838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7. Что сделала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мышка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6150114"/>
            <a:ext cx="8279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cap="none" spc="5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слышала, прибежала, перегрызла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0728356_zolotojj-grebes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571744"/>
            <a:ext cx="4786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 полом таится,</a:t>
            </a:r>
          </a:p>
          <a:p>
            <a:r>
              <a:rPr lang="ru-RU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Кошки боится.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714884"/>
            <a:ext cx="3211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мышь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5022995" cy="32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650634_pic_id341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357166"/>
            <a:ext cx="52624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857364"/>
            <a:ext cx="6138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 и мышка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2" descr="mouse_quiet_shh_md_wh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000372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546123_pic_id690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142984"/>
            <a:ext cx="83178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3200" b="1" dirty="0" smtClean="0"/>
              <a:t>Лев спал. По нему пробежала</a:t>
            </a:r>
          </a:p>
          <a:p>
            <a:r>
              <a:rPr lang="ru-RU" sz="3200" b="1" dirty="0" smtClean="0"/>
              <a:t>мышка. Лев проснулся и поймал её.</a:t>
            </a:r>
          </a:p>
          <a:p>
            <a:r>
              <a:rPr lang="ru-RU" sz="3200" b="1" dirty="0" smtClean="0"/>
              <a:t>Мышка просила отпустить её и обе-</a:t>
            </a:r>
          </a:p>
          <a:p>
            <a:r>
              <a:rPr lang="ru-RU" sz="3200" b="1" dirty="0" err="1" smtClean="0"/>
              <a:t>щала</a:t>
            </a:r>
            <a:r>
              <a:rPr lang="ru-RU" sz="3200" b="1" dirty="0" smtClean="0"/>
              <a:t> отплатить добром. Лев засмеял-</a:t>
            </a:r>
          </a:p>
          <a:p>
            <a:r>
              <a:rPr lang="ru-RU" sz="3200" b="1" dirty="0" err="1" smtClean="0"/>
              <a:t>ся</a:t>
            </a:r>
            <a:r>
              <a:rPr lang="ru-RU" sz="3200" b="1" dirty="0" smtClean="0"/>
              <a:t> и отпустил мышку.</a:t>
            </a:r>
          </a:p>
          <a:p>
            <a:r>
              <a:rPr lang="ru-RU" sz="3200" b="1" dirty="0" smtClean="0"/>
              <a:t>    Однажды льва поймали охотники и</a:t>
            </a:r>
          </a:p>
          <a:p>
            <a:r>
              <a:rPr lang="ru-RU" sz="3200" b="1" dirty="0" smtClean="0"/>
              <a:t>привязали к дереву. Мышка услышала</a:t>
            </a:r>
          </a:p>
          <a:p>
            <a:r>
              <a:rPr lang="ru-RU" sz="3200" b="1" dirty="0" smtClean="0"/>
              <a:t>рёв льва, прибежала и перегрызла верёвку.</a:t>
            </a:r>
          </a:p>
          <a:p>
            <a:r>
              <a:rPr lang="ru-RU" sz="3200" b="1" dirty="0" smtClean="0"/>
              <a:t>     Так мышка спасла льва и выполнила обещание.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7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801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Читаем и пересказываем: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prstClr val="black"/>
                </a:solidFill>
              </a:rPr>
              <a:t>     </a:t>
            </a:r>
            <a:r>
              <a:rPr lang="ru-RU" sz="3600" b="1" dirty="0" smtClean="0">
                <a:solidFill>
                  <a:prstClr val="black"/>
                </a:solidFill>
              </a:rPr>
              <a:t>Лев спал. По нему пробежала мышка. Лев</a:t>
            </a:r>
          </a:p>
          <a:p>
            <a:pPr lvl="0" algn="just"/>
            <a:r>
              <a:rPr lang="ru-RU" sz="3600" b="1" dirty="0" smtClean="0">
                <a:solidFill>
                  <a:prstClr val="black"/>
                </a:solidFill>
              </a:rPr>
              <a:t> проснулся и поймал её. Мышка просила от-</a:t>
            </a:r>
          </a:p>
          <a:p>
            <a:pPr lvl="0" algn="just"/>
            <a:r>
              <a:rPr lang="ru-RU" sz="3600" b="1" dirty="0" smtClean="0">
                <a:solidFill>
                  <a:prstClr val="black"/>
                </a:solidFill>
              </a:rPr>
              <a:t>пустить её и обещала отплатить добром. Лев засмеялся и отпустил мышку.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   Однажды льва поймали охотники и </a:t>
            </a:r>
            <a:r>
              <a:rPr lang="ru-RU" sz="3600" b="1" dirty="0" err="1" smtClean="0"/>
              <a:t>при-вязали</a:t>
            </a:r>
            <a:r>
              <a:rPr lang="ru-RU" sz="3600" b="1" dirty="0" smtClean="0"/>
              <a:t> к дереву. Мышка услышала рёв льва, прибежала и перегрызла верёвку.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9291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Так мышка спасла льва и выполнила </a:t>
            </a:r>
            <a:r>
              <a:rPr lang="ru-RU" sz="3600" b="1" dirty="0" err="1" smtClean="0"/>
              <a:t>обе-щание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7" name="Picture 20" descr="mou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40333"/>
            <a:ext cx="928694" cy="13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1285861"/>
            <a:ext cx="8143932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Что случилось однажды с</a:t>
            </a: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мышкой</a:t>
            </a:r>
            <a:r>
              <a:rPr lang="ru-RU" sz="48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algn="just">
              <a:buFont typeface="Wingdings 2"/>
              <a:buChar char="­"/>
            </a:pP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Что она пообещала льву?</a:t>
            </a:r>
            <a:endParaRPr lang="ru-RU" sz="48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Почему лев засмеялся</a:t>
            </a: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</a:t>
            </a: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Как маленькая мышка вы-</a:t>
            </a: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полнила своё обещание?</a:t>
            </a:r>
            <a:endParaRPr lang="ru-RU" sz="48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66"/>
            <a:ext cx="59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3B3BE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2" descr="mouse_quiet_shh_md_wh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8686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3178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</a:t>
            </a:r>
            <a:r>
              <a:rPr lang="ru-RU" sz="3600" b="1" dirty="0" err="1" smtClean="0"/>
              <a:t>Ле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спал. </a:t>
            </a:r>
            <a:r>
              <a:rPr lang="ru-RU" sz="3600" b="1" u="sng" dirty="0" smtClean="0"/>
              <a:t>По н</a:t>
            </a:r>
            <a:r>
              <a:rPr lang="ru-RU" sz="3600" b="1" dirty="0" smtClean="0"/>
              <a:t>ему пр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жала</a:t>
            </a:r>
          </a:p>
          <a:p>
            <a:r>
              <a:rPr lang="ru-RU" sz="3600" b="1" dirty="0" smtClean="0"/>
              <a:t>мышка. </a:t>
            </a:r>
            <a:r>
              <a:rPr lang="ru-RU" sz="3600" b="1" dirty="0" err="1" smtClean="0"/>
              <a:t>Ле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пр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снулся и п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ймал</a:t>
            </a:r>
            <a:r>
              <a:rPr lang="ru-RU" sz="3600" b="1" dirty="0" smtClean="0"/>
              <a:t> её.</a:t>
            </a:r>
          </a:p>
          <a:p>
            <a:r>
              <a:rPr lang="ru-RU" sz="3600" b="1" dirty="0" smtClean="0"/>
              <a:t>Мышка пр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сила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тпустить её и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-</a:t>
            </a:r>
          </a:p>
          <a:p>
            <a:r>
              <a:rPr lang="ru-RU" sz="3600" b="1" dirty="0" err="1" smtClean="0"/>
              <a:t>щ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ла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тпл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тить</a:t>
            </a:r>
            <a:r>
              <a:rPr lang="ru-RU" sz="3600" b="1" dirty="0" smtClean="0"/>
              <a:t> д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бром.  </a:t>
            </a:r>
            <a:r>
              <a:rPr lang="ru-RU" sz="3600" b="1" dirty="0" err="1" smtClean="0"/>
              <a:t>Ле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засм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ял-</a:t>
            </a:r>
          </a:p>
          <a:p>
            <a:r>
              <a:rPr lang="ru-RU" sz="3600" b="1" dirty="0" err="1" smtClean="0"/>
              <a:t>ся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тпустил мышку.</a:t>
            </a:r>
          </a:p>
          <a:p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днажды льва п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ймали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хотники и</a:t>
            </a:r>
          </a:p>
          <a:p>
            <a:r>
              <a:rPr lang="ru-RU" sz="3600" b="1" dirty="0" err="1" smtClean="0"/>
              <a:t>прив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зали</a:t>
            </a:r>
            <a:r>
              <a:rPr lang="ru-RU" sz="3600" b="1" dirty="0" smtClean="0"/>
              <a:t> </a:t>
            </a:r>
            <a:r>
              <a:rPr lang="ru-RU" sz="3600" b="1" u="sng" dirty="0" smtClean="0"/>
              <a:t>к д</a:t>
            </a:r>
            <a:r>
              <a:rPr lang="ru-RU" sz="3600" b="1" dirty="0" smtClean="0"/>
              <a:t>ереву. Мышка услышала</a:t>
            </a:r>
          </a:p>
          <a:p>
            <a:r>
              <a:rPr lang="ru-RU" sz="3600" b="1" dirty="0" smtClean="0"/>
              <a:t>рё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льва, </a:t>
            </a:r>
            <a:r>
              <a:rPr lang="ru-RU" sz="3600" b="1" dirty="0" err="1" smtClean="0"/>
              <a:t>приб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жала и п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грызла 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рё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ку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    Так мышка </a:t>
            </a:r>
            <a:r>
              <a:rPr lang="ru-RU" sz="3600" b="1" dirty="0" err="1" smtClean="0"/>
              <a:t>сп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сла</a:t>
            </a:r>
            <a:r>
              <a:rPr lang="ru-RU" sz="3600" b="1" dirty="0" smtClean="0"/>
              <a:t> льва и вып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лнила 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бещ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ние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313561" y="37318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500694" y="35716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643174" y="92867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715008" y="92867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00298" y="150017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215206" y="150017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85786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500298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929058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143636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358082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143372" y="314324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28728" y="371475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928662" y="421481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357554" y="421481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357290" y="478632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43306" y="535782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571604" y="585789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142852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Слова для справок: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849238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жала, пр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снулся,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тпустить,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тпл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тить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ла, (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ние),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днажды,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хотники,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грызла, вып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лнила.</a:t>
            </a:r>
          </a:p>
        </p:txBody>
      </p:sp>
      <p:pic>
        <p:nvPicPr>
          <p:cNvPr id="6" name="Picture 8" descr="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9953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6846" y="4500570"/>
            <a:ext cx="49435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мы</a:t>
            </a:r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</a:t>
            </a:r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</a:t>
            </a:r>
            <a:endParaRPr lang="ru-RU" sz="115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545" y="1357298"/>
            <a:ext cx="24529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Ы</a:t>
            </a:r>
            <a:endParaRPr lang="ru-RU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9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714348" y="1428736"/>
            <a:ext cx="1214446" cy="1214446"/>
          </a:xfrm>
          <a:prstGeom prst="line">
            <a:avLst/>
          </a:prstGeom>
          <a:ln w="793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\Мои документы\Мои рисунки\животные анимации\bestgif.narod.ru_5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220" y="1200150"/>
            <a:ext cx="3235579" cy="394336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418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 В. Яшкова</dc:creator>
  <cp:lastModifiedBy>Viktar</cp:lastModifiedBy>
  <cp:revision>73</cp:revision>
  <dcterms:modified xsi:type="dcterms:W3CDTF">2020-08-25T09:19:13Z</dcterms:modified>
</cp:coreProperties>
</file>