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  <p:sldId id="272" r:id="rId17"/>
    <p:sldId id="25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14818"/>
            <a:ext cx="7772400" cy="1357322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Страны Азии и Африки                                         в современном мире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43578"/>
            <a:ext cx="6400800" cy="857256"/>
          </a:xfrm>
          <a:ln>
            <a:solidFill>
              <a:srgbClr val="FF990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РТ. Всеобщая история. 9 класс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lacefound.ru/wp-content/uploads/2013/05/prirod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9"/>
            <a:ext cx="49292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Коммуна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это гигантский дракон с внушительными объёмами производства продукции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оммуна - это гигантский дракон  с внушительными объёмами производства продукц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15238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1951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г. - до "Большого скачка".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         Показывает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насколько лучше и веселее стала жизнь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крестьян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проведения аграрной реформы</a:t>
            </a:r>
            <a:r>
              <a:rPr lang="ru-RU" sz="31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propagandahistory.ru/pics/2014/04/1397827277_87d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4295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Подпись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 этому плакату гласит, что свиньи в коммунах должны расти большими и жирными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одпись к этому плакату гласит, что свиньи в коммунах  должны расти большими и жирными: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1958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г. Плакат призывает учиться у Советского Союза и использовать его достижения в науке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958 г.  Плакат призывает учиться у Советского Союза и использовать его достижения в наук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8581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1960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Председатель Мао заботится о детях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960. Председатель Мао заботится о детя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50098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2. Установите соответствие между лозунгами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Китая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содержанием политики, которая за ними стояла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1"/>
          <a:ext cx="8229600" cy="5364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24"/>
                <a:gridCol w="3714776"/>
                <a:gridCol w="428628"/>
                <a:gridCol w="3686172"/>
              </a:tblGrid>
              <a:tr h="4269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Лозунги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политики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5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«Открыть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огонь по штабам»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 коллективизации в деревне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5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«Коммуна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это хорошо!»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 «культурной революции»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«Атомная бомба – бумажный тигр»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гегемонию Китая в коммунистическом движении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«Винтовка рождает власть»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Абсолютизация насилия в борьбе за власть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«Ветер с Востока одолевает ветер с Запада»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Игнорирование угрозы атомной войны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«Страшно держать тигра за хвост, но ещё страшнее отпустить»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Курс на форсированную индустриализацию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«Большой скачок»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Противостояние проведению демократических реформ в Китае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«Социализм с китайским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лицом»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Камуфлирование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рыночных реформ в Китае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3. Установите соответствие между понятиями и терминами и их характеристиками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1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024"/>
                <a:gridCol w="2714644"/>
                <a:gridCol w="500066"/>
                <a:gridCol w="461486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Понятия и термины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Характеристики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«Зеленая революция»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Политика неучастия в военно-политических блоках в период «холодной войны»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Движение неприсоединения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Агротехнические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методы увеличения урожая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Кастовый строй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Смена двух основных политических партий у власти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Индийский «политический маятник»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Разделение общества на высшие и низшие касты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 индийско-индуистской традиции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Терпимость, ненасилие, плюрализм, уважение к меньшинству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143116"/>
          <a:ext cx="82296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1. Установите соответствие между событиями и датами из истории Китая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01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4338"/>
                <a:gridCol w="4857784"/>
                <a:gridCol w="700078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События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Даты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Провозглашение КНР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1966-1976 гг.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«Большой скачок»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1957-1966 гг.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Расстрел демонстрации на площади Тяньаньмэнь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1989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«Культурная революция»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1978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 реформирования и модернизации Китая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октября 1949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000240"/>
          <a:ext cx="8229600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1958 г. «Сопротивляясь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волнам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ветру».                  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всех есть замечательные способности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958. Сопротивляясь волнам и ветру. У всех есть замечательные способност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5724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1958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Восток несётся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вперёд.   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Запад обеспокоен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958. Восток несётся вперёд, Запад обеспокое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153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1958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Поставьте организации на военную основу, а жизнь - на коллективную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958. Поставьте организации на военную основу, а жизнь - на коллективную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1958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Каждый полностью отдаётся своему делу - и на производстве, и в торговле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958. Каждый полностью отдаётся своему делу - и на производстве, и в торговл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1959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Бейте громче в барабан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Большого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Скачка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959. Бейте громче в барабан Большого Скач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7147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лакат призывает истреблять воробьё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90612"/>
            <a:ext cx="3519494" cy="53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1958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 Коммуны - это хорошо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958 г. Коммуны - это хорош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1439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PresentationFormat>Экран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Страны Азии и Африки                                         в современном мире</vt:lpstr>
      <vt:lpstr>Задание 1. Установите соответствие между событиями и датами из истории Китая</vt:lpstr>
      <vt:lpstr>Проверь себя!</vt:lpstr>
      <vt:lpstr> 1958 г. «Сопротивляясь волнам и ветру».                  У всех есть замечательные способности  </vt:lpstr>
      <vt:lpstr> 1958. Восток несётся вперёд.                              Запад обеспокоен  </vt:lpstr>
      <vt:lpstr>  1958. Поставьте организации на военную основу, а жизнь - на коллективную   </vt:lpstr>
      <vt:lpstr> 1958. Каждый полностью отдаётся своему делу - и на производстве, и в торговле  </vt:lpstr>
      <vt:lpstr>  1959. Бейте громче в барабан                            Большого Скачка   </vt:lpstr>
      <vt:lpstr>  1958 г. Коммуны - это хорошо   </vt:lpstr>
      <vt:lpstr>  Коммуна - это гигантский дракон с внушительными объёмами производства продукции   </vt:lpstr>
      <vt:lpstr>   1951 г. - до "Большого скачка".                                 Показывает, насколько лучше и веселее стала жизнь крестьян после проведения аграрной реформы   </vt:lpstr>
      <vt:lpstr>   Подпись к этому плакату гласит, что свиньи в коммунах должны расти большими и жирными   </vt:lpstr>
      <vt:lpstr>   1958 г. Плакат призывает учиться у Советского Союза и использовать его достижения в науке   </vt:lpstr>
      <vt:lpstr> 1960. Председатель Мао заботится о детях  </vt:lpstr>
      <vt:lpstr>Задание 2. Установите соответствие между лозунгами Китая и содержанием политики, которая за ними стояла</vt:lpstr>
      <vt:lpstr>Проверь себя!</vt:lpstr>
      <vt:lpstr>Задание 3. Установите соответствие между понятиями и терминами и их характеристиками</vt:lpstr>
      <vt:lpstr>Проверь себя!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2016-10-18T11:15:21Z</dcterms:created>
  <dcterms:modified xsi:type="dcterms:W3CDTF">2016-12-13T16:54:23Z</dcterms:modified>
</cp:coreProperties>
</file>