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97C646-F501-4311-B20B-0A9B304B568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5FA685-7D4C-46D2-9EA1-D7F102D543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презентация к уроку 6 кл\машина-белая__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5081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презентация к уроку 6 кл\движение веществ в растен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99392"/>
            <a:ext cx="34925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538" y="627791"/>
            <a:ext cx="3153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0486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Каким путем вода и питательные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вещества попадают из корня в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другие органы растения?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907869"/>
              </p:ext>
            </p:extLst>
          </p:nvPr>
        </p:nvGraphicFramePr>
        <p:xfrm>
          <a:off x="457200" y="2492896"/>
          <a:ext cx="8229600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283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 уроке я работал: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активно / пассивно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Своей работой на уроке я:    доволен / не доволен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Урок для меня показался:     коротким / длинным    полезным / бесполезным                 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 урок я:     не устал / устал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Материал урока мне был:   понятен / не понятен   интересен / скучен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Мое настроение после урока:</a:t>
                      </a:r>
                      <a:r>
                        <a:rPr lang="ru-RU" sz="1800" dirty="0">
                          <a:effectLst/>
                        </a:rPr>
                        <a:t>    </a:t>
                      </a:r>
                      <a:r>
                        <a:rPr lang="ru-RU" sz="1200" dirty="0">
                          <a:effectLst/>
                        </a:rPr>
                        <a:t>     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575465"/>
            <a:ext cx="87482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 ученика 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(нужное подчеркнуть):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8" descr="Описание: http://img2.1001golos.ru/ratings/1516000/1515171/p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19, вопросы и задания на стр.107 учебника</a:t>
            </a:r>
          </a:p>
          <a:p>
            <a:r>
              <a:rPr lang="ru-RU" dirty="0" smtClean="0"/>
              <a:t>Творческое задание: составить кроссворд или сочинить стихотворение или сказку по  теме нашего урока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5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3-tub-ru.yandex.net/i?id=a933e6bf117a7415f9badca9022c2b8a&amp;n=33&amp;h=270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41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36712"/>
            <a:ext cx="345638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3597" y="4509119"/>
            <a:ext cx="5098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 свидания!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работу.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«Передвижение воды и питательных веществ в растении».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как передвигается вода и питательные вещества в растении;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запасаются питательные вещества;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это имеет значение для человека и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42448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16" y="1844824"/>
            <a:ext cx="82145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Каким путем вода и питательные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вещества попадают из корня в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другие органы растения?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692696"/>
            <a:ext cx="2659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в группах.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Лабораторная работа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Отчет групп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 – проводящие ткани.</a:t>
            </a:r>
          </a:p>
          <a:p>
            <a:r>
              <a:rPr lang="ru-RU" dirty="0" smtClean="0"/>
              <a:t>2 группа – передвижение по стеблю органических веществ.</a:t>
            </a:r>
          </a:p>
          <a:p>
            <a:r>
              <a:rPr lang="ru-RU" dirty="0" smtClean="0"/>
              <a:t>3 группа – запасание питательных веществ.</a:t>
            </a:r>
          </a:p>
          <a:p>
            <a:r>
              <a:rPr lang="ru-RU" dirty="0" smtClean="0"/>
              <a:t>4 группа – значение для человека и в природе.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группах (15 минут).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Лабораторная работа «Передвижение воды и минеральных веществ по стеблю» (5-7 минут)</a:t>
            </a:r>
          </a:p>
          <a:p>
            <a:r>
              <a:rPr lang="ru-RU" dirty="0" smtClean="0"/>
              <a:t>Прочитайте инструкцию на стр.103 в учебнике</a:t>
            </a:r>
          </a:p>
          <a:p>
            <a:r>
              <a:rPr lang="ru-RU" dirty="0" smtClean="0"/>
              <a:t>Отчет оформить в рабочей тетради стр.40 №84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групп (2-3 минуты)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13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132856"/>
            <a:ext cx="5476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подняться, подтянуться,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Два – согнуться, разогнуться,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Три- в ладоши три хлопка,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Головою три кивка.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четыре – ноги шире.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Пять – руками помахать,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Шесть – за стол тихонько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0"/>
            <a:ext cx="5328592" cy="45259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dirty="0" smtClean="0"/>
              <a:t>          1     2    3  4   5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</a:p>
          <a:p>
            <a:pPr marL="0" indent="0">
              <a:buNone/>
            </a:pPr>
            <a:r>
              <a:rPr lang="ru-RU" dirty="0"/>
              <a:t>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« Передвижение воды и питательных веществ в растении»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63888" y="2094492"/>
            <a:ext cx="720080" cy="64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28084" y="2111314"/>
            <a:ext cx="648072" cy="6144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13" idx="4"/>
          </p:cNvCxnSpPr>
          <p:nvPr/>
        </p:nvCxnSpPr>
        <p:spPr>
          <a:xfrm>
            <a:off x="3927516" y="3573016"/>
            <a:ext cx="864096" cy="12346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3" idx="4"/>
          </p:cNvCxnSpPr>
          <p:nvPr/>
        </p:nvCxnSpPr>
        <p:spPr>
          <a:xfrm flipV="1">
            <a:off x="4791612" y="3573016"/>
            <a:ext cx="648072" cy="12346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694565" y="3356992"/>
            <a:ext cx="385192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94642" y="3941433"/>
            <a:ext cx="396043" cy="4118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93590" y="4375650"/>
            <a:ext cx="396044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34893" y="3356992"/>
            <a:ext cx="396044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4890" y="3935036"/>
            <a:ext cx="457200" cy="411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vedia.ru/upload/f0_3353642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953"/>
            <a:ext cx="4711080" cy="357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artscroll.ru/Images/2008/b/Berdnik%20Svetlana/0000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3"/>
            <a:ext cx="4427984" cy="443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ion-pvp.ru/images/common/kartina_berezovaya_roscha_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87" y="2209165"/>
            <a:ext cx="9251950" cy="464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284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Тема: «Передвижение воды и питательных веществ в растении».</vt:lpstr>
      <vt:lpstr>Презентация PowerPoint</vt:lpstr>
      <vt:lpstr>План:</vt:lpstr>
      <vt:lpstr>Работа в группах (15 минут).</vt:lpstr>
      <vt:lpstr>Отчет групп (2-3 минуты)</vt:lpstr>
      <vt:lpstr>Презентация PowerPoint</vt:lpstr>
      <vt:lpstr>Тест « Передвижение воды и питательных веществ в растении»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7</cp:revision>
  <dcterms:created xsi:type="dcterms:W3CDTF">2017-02-01T15:22:16Z</dcterms:created>
  <dcterms:modified xsi:type="dcterms:W3CDTF">2017-02-01T16:26:58Z</dcterms:modified>
</cp:coreProperties>
</file>