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2" r:id="rId3"/>
    <p:sldId id="257" r:id="rId4"/>
    <p:sldId id="259" r:id="rId5"/>
    <p:sldId id="260" r:id="rId6"/>
    <p:sldId id="266" r:id="rId7"/>
    <p:sldId id="262" r:id="rId8"/>
    <p:sldId id="263" r:id="rId9"/>
    <p:sldId id="267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F1C3-96B6-49E8-834D-2631D52B7384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C94C-7D09-4B4A-A0EA-1DC0A391E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Century Schoolbook" pitchFamily="18" charset="0"/>
              </a:rPr>
              <a:t>Урок литературного чтения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 класс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Произведения К. И. Чуковского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«Путаница», «Телефон»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Учитель: </a:t>
            </a:r>
            <a:r>
              <a:rPr lang="ru-RU" sz="2800" dirty="0" err="1" smtClean="0">
                <a:solidFill>
                  <a:schemeClr val="tx2"/>
                </a:solidFill>
              </a:rPr>
              <a:t>Коникова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smtClean="0">
                <a:solidFill>
                  <a:schemeClr val="tx2"/>
                </a:solidFill>
              </a:rPr>
              <a:t>Светлана </a:t>
            </a:r>
            <a:r>
              <a:rPr lang="ru-RU" sz="2800" smtClean="0">
                <a:solidFill>
                  <a:schemeClr val="tx2"/>
                </a:solidFill>
              </a:rPr>
              <a:t>Б</a:t>
            </a:r>
            <a:r>
              <a:rPr lang="ru-RU" sz="2800" smtClean="0">
                <a:solidFill>
                  <a:schemeClr val="tx2"/>
                </a:solidFill>
              </a:rPr>
              <a:t>орисовна</a:t>
            </a:r>
            <a:endParaRPr lang="ru-RU" sz="28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                      Собери  пазлы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hukovsky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72816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88641"/>
            <a:ext cx="28803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8803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latin typeface="Comic Sans MS" pitchFamily="66" charset="0"/>
              </a:rPr>
              <a:t>А </a:t>
            </a:r>
            <a:r>
              <a:rPr lang="ru-RU" i="1" dirty="0">
                <a:latin typeface="Comic Sans MS" pitchFamily="66" charset="0"/>
              </a:rPr>
              <a:t>у наших у ворот</a:t>
            </a:r>
            <a:br>
              <a:rPr lang="ru-RU" i="1" dirty="0">
                <a:latin typeface="Comic Sans MS" pitchFamily="66" charset="0"/>
              </a:rPr>
            </a:br>
            <a:r>
              <a:rPr lang="ru-RU" i="1" dirty="0">
                <a:latin typeface="Comic Sans MS" pitchFamily="66" charset="0"/>
              </a:rPr>
              <a:t>Чудо-дерево растёт.</a:t>
            </a:r>
            <a:br>
              <a:rPr lang="ru-RU" i="1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&quot;Путешествие в страну &quot;Математику&quot;. НОД по формированию элем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446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Если вам всё удалось  и вы довольны собой, со всеми заданиями справились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accent2"/>
                </a:solidFill>
              </a:rPr>
              <a:t>   </a:t>
            </a:r>
            <a:r>
              <a:rPr lang="ru-RU" altLang="ru-RU" b="1" dirty="0" smtClean="0">
                <a:solidFill>
                  <a:schemeClr val="tx2"/>
                </a:solidFill>
              </a:rPr>
              <a:t>Если у вас не всё получилось, но вы старались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  Если было очень трудно и вам нужна помощь</a:t>
            </a:r>
          </a:p>
          <a:p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87824" y="5517232"/>
            <a:ext cx="649288" cy="5778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87824" y="4005064"/>
            <a:ext cx="649288" cy="577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48264" y="2420888"/>
            <a:ext cx="649288" cy="57785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" name="Рисунок 6" descr="Сказки - Чуковский К.И. - Чудо дерев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азки - Чуковский К.И. - Чудо дерев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казки - Чуковский К.И. - Чудо дерев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Чудо-дерево читать, слушать аудио сказку онлайн, картинки и 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Чудо-дерево читать, слушать аудио сказку онлайн, картинки и 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говоры между форумчанами!(часть 2) - Страница 796 - Sat-life.inf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8477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99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1115616" y="620688"/>
            <a:ext cx="7056784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6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Радость</a:t>
            </a:r>
            <a:r>
              <a:rPr lang="ru-RU" sz="4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4600" b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4600" b="1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жадность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600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хитрость,    </a:t>
            </a:r>
            <a:r>
              <a:rPr lang="ru-RU" sz="4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доброта,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6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46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600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улыбка</a:t>
            </a:r>
            <a:endParaRPr kumimoji="0" lang="ru-RU" sz="4600" b="1" i="1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картинки пейзажи летние -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70567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</a:rPr>
              <a:t>Речевая разминка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Ча-ча-ча </a:t>
            </a:r>
            <a:r>
              <a:rPr lang="ru-RU" dirty="0">
                <a:latin typeface="Comic Sans MS" pitchFamily="66" charset="0"/>
              </a:rPr>
              <a:t>- горит в комнате … (свеча).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Чу-чу-чу – мы подуем на … </a:t>
            </a:r>
            <a:r>
              <a:rPr lang="ru-RU" dirty="0" smtClean="0">
                <a:latin typeface="Comic Sans MS" pitchFamily="66" charset="0"/>
              </a:rPr>
              <a:t>   (</a:t>
            </a:r>
            <a:r>
              <a:rPr lang="ru-RU" dirty="0">
                <a:latin typeface="Comic Sans MS" pitchFamily="66" charset="0"/>
              </a:rPr>
              <a:t>свечу).</a:t>
            </a:r>
            <a:br>
              <a:rPr lang="ru-RU" dirty="0">
                <a:latin typeface="Comic Sans MS" pitchFamily="66" charset="0"/>
              </a:rPr>
            </a:br>
            <a:r>
              <a:rPr lang="ru-RU" dirty="0" err="1">
                <a:latin typeface="Comic Sans MS" pitchFamily="66" charset="0"/>
              </a:rPr>
              <a:t>Оч-оч-оч</a:t>
            </a:r>
            <a:r>
              <a:rPr lang="ru-RU" dirty="0">
                <a:latin typeface="Comic Sans MS" pitchFamily="66" charset="0"/>
              </a:rPr>
              <a:t> – наступает быстро … (ночь).</a:t>
            </a:r>
            <a:br>
              <a:rPr lang="ru-RU" dirty="0">
                <a:latin typeface="Comic Sans MS" pitchFamily="66" charset="0"/>
              </a:rPr>
            </a:br>
            <a:r>
              <a:rPr lang="ru-RU" dirty="0" err="1">
                <a:latin typeface="Comic Sans MS" pitchFamily="66" charset="0"/>
              </a:rPr>
              <a:t>Чи-чи-чи</a:t>
            </a:r>
            <a:r>
              <a:rPr lang="ru-RU" dirty="0">
                <a:latin typeface="Comic Sans MS" pitchFamily="66" charset="0"/>
              </a:rPr>
              <a:t> – ночью громко не … (кричи).</a:t>
            </a:r>
          </a:p>
          <a:p>
            <a:endParaRPr lang="ru-RU" dirty="0"/>
          </a:p>
        </p:txBody>
      </p:sp>
      <p:pic>
        <p:nvPicPr>
          <p:cNvPr id="4" name="Рисунок 3" descr="Отзывы на стихи, современная литерату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82809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Узнай откуда этот отрывок…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33123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Пришла Муха на базар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купила – </a:t>
            </a:r>
            <a:r>
              <a:rPr lang="ru-RU" dirty="0" smtClean="0"/>
              <a:t>самовар.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4149080"/>
            <a:ext cx="4104456" cy="2304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Вдруг  из маминой из спальни,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Кривоногий и хромой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Выбегает умывальник</a:t>
            </a:r>
          </a:p>
          <a:p>
            <a:pPr>
              <a:buNone/>
            </a:pPr>
            <a:r>
              <a:rPr lang="ru-RU" dirty="0" smtClean="0"/>
              <a:t>      И качает головой.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6" name="Рисунок 5" descr="Развитие детей. Онлайн игры. Сказки. Раскраски. Алфавит. Карточки. Математика. Здоровье. - Part 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636912"/>
            <a:ext cx="28803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ibr-sch-2.moy.su/_ph/39/486798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2736304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</a:rPr>
              <a:t>Корней  Иванович  Чуковский      1882-1969 г.</a:t>
            </a:r>
            <a:br>
              <a:rPr lang="ru-RU" sz="3200" b="1" dirty="0" smtClean="0">
                <a:solidFill>
                  <a:srgbClr val="7030A0"/>
                </a:solidFill>
                <a:latin typeface="Segoe Script" pitchFamily="34" charset="0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Сказки дедушки Корнея=. Обсуждение на LiveInternet - Российский Сервис Онлайн-Днев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6886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Словарная   работа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Небылица</a:t>
            </a:r>
            <a:r>
              <a:rPr lang="ru-RU" dirty="0" smtClean="0"/>
              <a:t>-</a:t>
            </a:r>
            <a:r>
              <a:rPr lang="ru-RU" dirty="0"/>
              <a:t> это шуточный </a:t>
            </a:r>
            <a:r>
              <a:rPr lang="ru-RU" dirty="0" smtClean="0"/>
              <a:t>рассказ, </a:t>
            </a:r>
            <a:r>
              <a:rPr lang="ru-RU" dirty="0"/>
              <a:t>о том, чего не может </a:t>
            </a:r>
            <a:r>
              <a:rPr lang="ru-RU" dirty="0" smtClean="0"/>
              <a:t>быть и </a:t>
            </a:r>
            <a:r>
              <a:rPr lang="ru-RU" dirty="0"/>
              <a:t>не </a:t>
            </a:r>
            <a:r>
              <a:rPr lang="ru-RU" dirty="0" smtClean="0"/>
              <a:t> бывает</a:t>
            </a:r>
            <a:r>
              <a:rPr lang="ru-RU" dirty="0"/>
              <a:t> </a:t>
            </a:r>
            <a:r>
              <a:rPr lang="ru-RU" dirty="0" smtClean="0"/>
              <a:t>, шутливая </a:t>
            </a:r>
            <a:r>
              <a:rPr lang="ru-RU" dirty="0"/>
              <a:t>выдумка автора.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Пуд</a:t>
            </a:r>
            <a:r>
              <a:rPr lang="ru-RU" dirty="0" smtClean="0"/>
              <a:t>- старая русская мера измерения веса </a:t>
            </a:r>
          </a:p>
          <a:p>
            <a:pPr>
              <a:buNone/>
            </a:pPr>
            <a:r>
              <a:rPr lang="ru-RU" dirty="0" smtClean="0"/>
              <a:t>         (16 кг)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elen27.ucoz.ru/1/zarjadk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692696"/>
            <a:ext cx="68407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Как хорошо уметь читать </a:t>
            </a:r>
            <a:endParaRPr lang="ru-RU" dirty="0">
              <a:latin typeface="Comic Sans MS" pitchFamily="66" charset="0"/>
              <a:cs typeface="Arabic Typesetting" pitchFamily="66" charset="-78"/>
            </a:endParaRPr>
          </a:p>
        </p:txBody>
      </p:sp>
      <p:pic>
        <p:nvPicPr>
          <p:cNvPr id="35842" name="Picture 2" descr="C:\Users\777\Desktop\23 февраля\SAM_0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4104455" cy="3052936"/>
          </a:xfrm>
          <a:prstGeom prst="rect">
            <a:avLst/>
          </a:prstGeom>
          <a:noFill/>
        </p:spPr>
      </p:pic>
      <p:pic>
        <p:nvPicPr>
          <p:cNvPr id="35843" name="Picture 3" descr="C:\Users\777\Desktop\23 февраля\SAM_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140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литературного чтения </vt:lpstr>
      <vt:lpstr>Слайд 2</vt:lpstr>
      <vt:lpstr>Слайд 3</vt:lpstr>
      <vt:lpstr>Речевая разминка</vt:lpstr>
      <vt:lpstr>Узнай откуда этот отрывок…</vt:lpstr>
      <vt:lpstr>Слайд 6</vt:lpstr>
      <vt:lpstr>Словарная   работа</vt:lpstr>
      <vt:lpstr>Слайд 8</vt:lpstr>
      <vt:lpstr>Как хорошо уметь читать </vt:lpstr>
      <vt:lpstr>                       Собери  пазлы</vt:lpstr>
      <vt:lpstr> А у наших у ворот Чудо-дерево растёт.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 Корнея Ивановича Чуковского</dc:title>
  <dc:creator>777</dc:creator>
  <cp:lastModifiedBy>ната</cp:lastModifiedBy>
  <cp:revision>45</cp:revision>
  <dcterms:created xsi:type="dcterms:W3CDTF">2015-02-19T10:44:46Z</dcterms:created>
  <dcterms:modified xsi:type="dcterms:W3CDTF">2017-12-21T16:26:02Z</dcterms:modified>
</cp:coreProperties>
</file>