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033B-74B9-46AB-B4CD-852F8DF28AF4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2B5D0-F616-455B-A4EA-079D3FE3C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i="1" dirty="0">
                <a:latin typeface="Times New Roman" pitchFamily="18" charset="0"/>
                <a:cs typeface="Times New Roman" pitchFamily="18" charset="0"/>
              </a:rPr>
              <a:t>Общие сведения о строительных материалах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6237312"/>
            <a:ext cx="5320680" cy="41183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Материаловедение: Раздел 1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4725144"/>
            <a:ext cx="5796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Выполнила </a:t>
            </a:r>
            <a:r>
              <a:rPr lang="ru-RU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мастер </a:t>
            </a:r>
            <a:r>
              <a:rPr lang="ru-RU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</a:t>
            </a:r>
            <a:r>
              <a:rPr lang="ru-RU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/о</a:t>
            </a:r>
          </a:p>
          <a:p>
            <a:pPr algn="r">
              <a:buNone/>
            </a:pPr>
            <a:r>
              <a:rPr lang="ru-RU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ГАПОУ ТО «</a:t>
            </a:r>
            <a:r>
              <a:rPr lang="ru-RU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Ишимский</a:t>
            </a:r>
            <a:r>
              <a:rPr lang="ru-RU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многопрофильный техникум» отделение с. Викулово </a:t>
            </a:r>
            <a:endParaRPr lang="ru-RU" b="1" cap="all" dirty="0" smtClean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r">
              <a:buNone/>
            </a:pPr>
            <a:r>
              <a:rPr lang="ru-RU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Мехнина</a:t>
            </a:r>
            <a:r>
              <a:rPr lang="ru-RU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Е.В.</a:t>
            </a:r>
            <a:endParaRPr lang="ru-RU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Ряд материалов (например, цемент, известь, древесина) нельзя отнести к какой-либо одной группе, так как их используют и в чистом виде, и как сырье для получения других строительных материалов и изделий — </a:t>
            </a:r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это так называемые материалы общего назначения</a:t>
            </a:r>
            <a:r>
              <a:rPr lang="ru-RU" sz="4000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92500" lnSpcReduction="20000"/>
          </a:bodyPr>
          <a:lstStyle/>
          <a:p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Трудность классификации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строительных материалов по назначению состоит в том, что одни и те же материалы могут быть отнесены к разным группам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бетон в основном применяют как конструкционный материал, но некоторые его виды имеют совсем иное назначение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особо легкие бетоны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— теплоизоляционные материалы;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особо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тяжелые бетоны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— материалы специального назначения, используемые для защиты от радиоактивного излучения.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основу классификации по технологическому признаку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В основу классификации по технологическому признаку положены вид сырья, из которого получают материал, и способ изготовления. </a:t>
            </a: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два фактора во многом определяют свойства материала и соответственно область его применения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По способу изготовления различают материалы, получаемые спеканием (керамика, цемент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Font typeface="Wingdings" pitchFamily="2" charset="2"/>
              <a:buChar char="ü"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плавлением (стекло, металлы), </a:t>
            </a: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омоноличиванием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с помощью вяжущих веществ (бетоны, растворы) </a:t>
            </a: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механической обработкой природного сырья (природный камень, древесные материалы).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Таким образом, по технологическому признаку материалы подразделяют, учитывая вид сырья, из которого получают материал, и вид его изготовления, на следующие группы: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Природные каменные материалы и изделия — получают из горных пород путем их обработки: стеновые блоки и камни, облицовочные плиты, детали архитектурного назначения, бутовый камень для фундаментов, щебень, гравий, песок и др.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Керамические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материалы и изделия — получают из глины с добавками путем формования, сушки и обжига: кирпич, керамические блоки и камни, черепица, трубы, изделия из фаянса и фарфора, плитки облицовочные и для настилки полов, керамзит (искусственный гравий для легких бетонов) и др.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480720"/>
          </a:xfrm>
        </p:spPr>
        <p:txBody>
          <a:bodyPr>
            <a:normAutofit fontScale="85000" lnSpcReduction="20000"/>
          </a:bodyPr>
          <a:lstStyle/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Стекло и другие материалы и изделия из минеральных расплавов — оконное и облицовочное стекло, стеклоблоки, стекло 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профилит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(для ограждений), плитки, трубы, изделия из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ситаллов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шлакоситаллов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, каменное литье. 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Неорганические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вяжущие вещества — минеральные материалы, преимущественно порошкообразные, образующие при смешивании с водой пластичное тело, со временем приобретающее камневидное состояние: цементы различных видов, известь, гипсовые вяжущие и др.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552728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Бетоны — искусственные каменные материалы, получаемые из смеси вяжущего, воды, мелкого и крупного заполнителей. Бетон со стальной арматурой называют железобетоном, он хорошо сопротивляется не только сжатию, но и изгибу и растяжению.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Строительные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растворы — искусственные каменные материалы, состоящие из вяжущего, воды и мелкого заполнителя, которые со временем переходят из тестообразного в камневидное состояние.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Искусственные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необжиговые каменные материалы — получают на основе неорганических вяжущих и различных заполнителей: силикатный кирпич, гипсовые и гипсобетонные изделия, асбестоцементные изделия и конструкции, силикатные бетоны.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48072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Органические вяжущие вещества и материалы на их основе — битумные и дегтевые вяжущие, кровельные и гидроизоляционные материалы: рубероид, пергамин,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изол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бризол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гидроизол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толь, приклеивающие мастики, асфальтовые бетоны и растворы.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Полимерные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материалы и изделия — группа материалов, получаемых на основе синтетических полимеров (термопластических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нетермореактнвных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смол): линолеумы,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релин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синтетические ковровые материалы, плитки,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древеснослоистые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пластики, стеклопластики, пенопласты, поропласты,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сотопласты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др.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Древесные материалы и изделия — получают в результате механической обработки древесины: круглый лес, пиломатериалы, заготовки для различных столярных изделий, паркет, фанера, плинтусы, поручни, дверные и оконные блоки, клееные конструкции.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Металлические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материалы — наиболее широко применяемые в строительстве черные металлы (сталь и чугун), стальной прокат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двутавры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швеллеры, уголки), сплавы металлов, особенно алюминиевые.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Строительные материалы и изделия классифицируют по степени готовности: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 fontScale="92500" lnSpcReduction="20000"/>
          </a:bodyPr>
          <a:lstStyle/>
          <a:p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степени готовности различают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собственно строительные материалы и строительные изделия - готовые изделия и элементы, монтируемые и закрепляемые на месте работы.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строительным материалам относятся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древесина, металлы, цемент, бетон, кирпич, песок, строительные растворы для каменных кладок и различных штукатурок, лакокрасочные материалы, природные камни и т. д.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ru-RU" sz="3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Строительными изделиями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сборные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железобетонные панели и конструкции, оконные и дверные блоки, санитарно-технические изделия и кабины и др. В отличие от изделий строительные материалы перед применением подвергают обработке - смешивают с водой, уплотняют, распиливают, тешут и т. д.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Материаловедением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называют: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науку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изучающую связь состава, строения и свойств материалов, а также закономерности их изменения при физико-химических, физических, механических и других воздействиях. Всякий материал в конструкциях зданий и сооружений воспринимает те или иные нагрузки и подвергается действию окружающей среды.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строительные материалы, изготовляемые предприятиями, существуют Государственные общесоюзные стандарты —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ГОСТы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технические условия — ТУ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стандартах приведены основные сведения о строительном материале, дано его определение, указаны сырье, области применения, классификация, деление на сорта и марки, методы испытания, условия транспортирования и хранения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ГОСТ имеет силу закона, и соблюдение его является обязательным для всех предприятий, изготовляющих строительные материалы.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comb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Номенклатура и технические требования к строительным материалам и деталям, их качеству, указания по выбору и применению в зависимости от условий эксплуатации возводимого здания или сооружения изложены в «Строительных нормах и правилах» —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СНиП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I-B.2-69, утвержденных Госстроем СССР в 1962—1969 гг. с изменениями, внесенными в 1972 г.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каждого материала и изделия разработаны Государственные общесоюзные стандарты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ГОСТы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Стандарты </a:t>
            </a:r>
            <a:endParaRPr lang="ru-RU" sz="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комплекс нормативно-технических требований, норм и правил на продукцию массового применения, утверждённых в качестве обязательных для предприятий и организаций-изготовителей и потребителей указанной продукции.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ГОСТ</a:t>
            </a:r>
            <a:endParaRPr lang="ru-RU" sz="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это государственный стандарт.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обозначении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ГОСТа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первое число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означает: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порядковый номер стандарта,</a:t>
            </a:r>
          </a:p>
          <a:p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торое число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означает: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од его утверждения.</a:t>
            </a:r>
          </a:p>
          <a:p>
            <a:pPr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 пересмотрах стандартов порядковый номер (первые цифры до тире) сохраняются, а год утверждения (цифры после тире) заменяются годом пересмотра.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Государственные стандарты обязательны к применению всеми предприятиями и организациями страны.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10000"/>
          </a:bodyPr>
          <a:lstStyle/>
          <a:p>
            <a:r>
              <a:rPr lang="ru-RU" sz="43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Стандарты определяют: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Размер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Вид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Тип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Сорт продукции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Технические требования предъявляемые к ней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Правила её приёмки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Методы испытания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Правила упаковки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Маркировки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Транспортирования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Хранения.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строительные материалы и изделия стандартами, как правило, регламентируются основные физико-технические показатели свойств (плотность, прочность, морозостойкость,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водопоглощение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истираемость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и др.)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3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Изделия, конструкции должны обеспечивать долговечность и надежность при длительной эксплуатации.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6264696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Долговечность - </a:t>
            </a:r>
            <a:r>
              <a:rPr lang="ru-RU" sz="4500" b="1" i="1" dirty="0">
                <a:latin typeface="Times New Roman" pitchFamily="18" charset="0"/>
                <a:cs typeface="Times New Roman" pitchFamily="18" charset="0"/>
              </a:rPr>
              <a:t>свойство изделия сохранять работоспособность до предельного состояния с необходимыми перерывами на ремонт.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Предельное состояние определяется разрушением изделия, требованиями безопасности или экономическими соображениями. Долговечность строительных изделий измеряют обычно сроком службы без потери эксплуатационных качеств в конкретных климатических условиях и режиме эксплуатации. Например, для железобетонных конструкций нормами предусмотрены три степени долговечности: I - соответствует сроку службы не менее 100 лет, II - 50 лет, III - 20 лет.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984776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Надежность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 представляет собой общее свойство, характеризующее проявление всех остальных свойств изделия в процессе эксплуатации.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Надежность складывается из долговечности, безотказности, ремонтопригодности и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сохраняемости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 Эти свойства связаны между собой.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Безотказностью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 называют свойство изделия сохранять работоспособность в определенных режимах и условиях эксплуатации в течение некоторого времени без вынужденных перерывов на ремонт.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К показателям безотказности относят вероятность безотказной работы.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Отказом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называют событие, при котором система, элемент или изделие полностью или частично теряют работоспособность.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Потеря работоспособности вызывается такой неисправностью, при которой хотя бы один ИЗ основных параметров выходит за пределы установленных допусков.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lus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Ремонтопригодность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 - свойство изделия, характеризующее его приспособленность к восстановлению исправности и сохранению заданной технической характеристики в результате предупреждения, выявления и устранения отказов.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Показателем ремонтопригодности является среднее время ремонта на один отказ данного вида, а также трудоемкость и стоимость устранения отказов.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Сохраняемость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- свойство изделия сохранять обусловленные эксплуатационные показатели в течение и после срока хранения и транспортирования, установленного технической документацией.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Сохраняемость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количественно оценивают временем хранения и транспортирования до возникновения неисправности.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Строительные материалы можно разделить по происхождению: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природные (естественные)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искусственные;  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назначению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 технологическому признаку;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степени готовности.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первой группе относят природные материалы 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 fontScale="85000" lnSpcReduction="20000"/>
          </a:bodyPr>
          <a:lstStyle/>
          <a:p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это древесина (круглый лес, пиломатериалы), каменные плотные и рыхлые горные породы (природные камни, гравий, песок, глина), торф, природные битумы и асфальты и др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Эти материалы получают из природного сырья путем несложной обработки без изменения их первоначального строения и химического состава.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 второй группе — искусственным материалам — относят: 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вяжущие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вещества (цемент, известь), искусственные камни (кирпич, блоки); бетоны; растворы; металлические, тепло- и гидроизоляционные материалы; керамические плитки; синтетические краски, лаки и другие материалы, производство которых связано с химической обработкой в заводских условиях.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получают из природного и искусственного сырья, побочных продуктов промышленности и сельского хозяйства с применением специальных технологий. Искусственные материалы отличаются от исходного сырья как по строению, так и по химическому составу.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троительные материалы по назначению можно разделить на две группы.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 составляют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материалы универсального типа, пригодные для несущих конструкций: природные каменные материалы; искусственные каменные материалы: получаемые на основе вяжущих веществ без обжига (бетоны, строительные растворы); получаемые термической обработкой минерального сырья (керамика, стекло,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ситаллы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металлы): конструкционные пластмассы; лесные материалы и др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92500" lnSpcReduction="20000"/>
          </a:bodyPr>
          <a:lstStyle/>
          <a:p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2 - объединяет строительные материалы специального назначения, необходимые для защиты конструкций от вредных влияний среды, а также для повышения эксплуатационных свойств зданий и создания комфорта: теплоизоляционные материалы; акустические; гидроизоляционные, кровельные и герметизирующие; отделочные; антикоррозионные и др.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назначению материалы делят на следующие группы: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– конструкционные,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которые воспринимают и передают нагрузки в строительных конструкциях;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теплоизоляционные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основное назначение которых — свести до минимума перенос теплоты через строительную конструкцию и тем самым обеспечить необходимый тепловой режим помещения при минимальных затратах энергии;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акустические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(звукопоглощающие и звукоизоляционные)— для снижения уровня «шумового загрязнения» помещения;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ransition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\Desktop\шаблоны для презент\r_rѕs_rѕ_rґr_sЏ_rїsЂrµr_rµrЅs_r_s_rer_\Фото для презентаций\bv10212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– гидроизоляционные и кровельные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— для создания водонепроницаемых слоев на кровлях, подземных сооружениях и других конструкциях, которые необходимо защищать от воздействия воды или водяных паров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– герметизирующие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— для заделки стыков в сборных конструкциях;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отделочные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— для улучшения декоративных качеств строительных конструкций, а также для защиты конструкционных, теплоизоляционных и других материалов от внешних воздействий;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специального назначения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(например, огнеупорные или кислотоупорные), применяемые при возведении специальных сооружений.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1203</Words>
  <Application>Microsoft Office PowerPoint</Application>
  <PresentationFormat>Экран (4:3)</PresentationFormat>
  <Paragraphs>92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Общие сведения о строительных материалах</vt:lpstr>
      <vt:lpstr>Слайд 2</vt:lpstr>
      <vt:lpstr>Строительные материалы можно разделить по происхождению:  </vt:lpstr>
      <vt:lpstr>К первой группе относят природные материалы </vt:lpstr>
      <vt:lpstr>Ко второй группе — искусственным материалам — относят: </vt:lpstr>
      <vt:lpstr>Строительные материалы по назначению можно разделить на две группы. </vt:lpstr>
      <vt:lpstr>Слайд 7</vt:lpstr>
      <vt:lpstr>По назначению материалы делят на следующие группы:</vt:lpstr>
      <vt:lpstr>Слайд 9</vt:lpstr>
      <vt:lpstr>Слайд 10</vt:lpstr>
      <vt:lpstr>Слайд 11</vt:lpstr>
      <vt:lpstr>В основу классификации по технологическому признаку </vt:lpstr>
      <vt:lpstr> Таким образом, по технологическому признаку материалы подразделяют, учитывая вид сырья, из которого получают материал, и вид его изготовления, на следующие группы:</vt:lpstr>
      <vt:lpstr>Слайд 14</vt:lpstr>
      <vt:lpstr>Слайд 15</vt:lpstr>
      <vt:lpstr>Слайд 16</vt:lpstr>
      <vt:lpstr>Слайд 17</vt:lpstr>
      <vt:lpstr>Строительные материалы и изделия классифицируют по степени готовности: </vt:lpstr>
      <vt:lpstr>Слайд 19</vt:lpstr>
      <vt:lpstr>Слайд 20</vt:lpstr>
      <vt:lpstr>Слайд 21</vt:lpstr>
      <vt:lpstr>Стандарты </vt:lpstr>
      <vt:lpstr>ГОСТ</vt:lpstr>
      <vt:lpstr>Слайд 24</vt:lpstr>
      <vt:lpstr>Слайд 25</vt:lpstr>
      <vt:lpstr>Слайд 26</vt:lpstr>
      <vt:lpstr>Изделия, конструкции должны обеспечивать долговечность и надежность при длительной эксплуатации.  </vt:lpstr>
      <vt:lpstr>Слайд 28</vt:lpstr>
      <vt:lpstr>Слайд 29</vt:lpstr>
    </vt:vector>
  </TitlesOfParts>
  <Company>Wolfish 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сведения о строительных материалах</dc:title>
  <dc:creator>Админ</dc:creator>
  <cp:lastModifiedBy>Мехнина</cp:lastModifiedBy>
  <cp:revision>20</cp:revision>
  <dcterms:created xsi:type="dcterms:W3CDTF">2015-03-01T15:07:48Z</dcterms:created>
  <dcterms:modified xsi:type="dcterms:W3CDTF">2017-03-27T19:29:56Z</dcterms:modified>
</cp:coreProperties>
</file>