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214422"/>
            <a:ext cx="6172200" cy="250033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Отчет о месячнике по предупреждению пожаров в весенне-летний период 2016 года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А.В. </a:t>
            </a:r>
            <a:r>
              <a:rPr lang="ru-RU" sz="2800" dirty="0" err="1" smtClean="0">
                <a:solidFill>
                  <a:schemeClr val="tx1"/>
                </a:solidFill>
              </a:rPr>
              <a:t>Лиханова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Проведение игры в детском саду</a:t>
            </a:r>
            <a:br>
              <a:rPr lang="ru-RU" dirty="0" smtClean="0"/>
            </a:br>
            <a:r>
              <a:rPr lang="ru-RU" dirty="0" smtClean="0"/>
              <a:t> « Юные </a:t>
            </a:r>
            <a:r>
              <a:rPr lang="ru-RU" dirty="0" err="1" smtClean="0"/>
              <a:t>огнеборцы</a:t>
            </a:r>
            <a:r>
              <a:rPr lang="ru-RU" dirty="0" smtClean="0"/>
              <a:t>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071546"/>
            <a:ext cx="43180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43180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C:\Users\МОУСОШ\Pictures\фото\фото\SAM_1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643182"/>
            <a:ext cx="439343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/>
              <a:t>Игра « Великолепная семёрка»</a:t>
            </a:r>
            <a:endParaRPr lang="ru-RU" b="1" dirty="0"/>
          </a:p>
        </p:txBody>
      </p:sp>
      <p:pic>
        <p:nvPicPr>
          <p:cNvPr id="9218" name="Picture 2" descr="C:\Users\МОУСОШ\Pictures\фото\фото\IMG_20160419_1418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4892167" cy="2935300"/>
          </a:xfrm>
          <a:prstGeom prst="rect">
            <a:avLst/>
          </a:prstGeom>
          <a:noFill/>
        </p:spPr>
      </p:pic>
      <p:pic>
        <p:nvPicPr>
          <p:cNvPr id="9219" name="Picture 3" descr="C:\Users\МОУСОШ\Pictures\фото\фото\IMG_20160419_1418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714752"/>
            <a:ext cx="4833950" cy="290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7467600" cy="1071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внимание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Отчет о проведении месячника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00108"/>
          <a:ext cx="7467600" cy="551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75796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/>
                </a:tc>
              </a:tr>
              <a:tr h="4757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информационного стенда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Имеется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757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классных часов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1- 11 </a:t>
                      </a:r>
                      <a:r>
                        <a:rPr lang="ru-RU" sz="1200" dirty="0" err="1" smtClean="0"/>
                        <a:t>кл</a:t>
                      </a:r>
                      <a:r>
                        <a:rPr lang="ru-RU" sz="1200" dirty="0" smtClean="0"/>
                        <a:t>. 100 %</a:t>
                      </a:r>
                      <a:endParaRPr lang="ru-RU" sz="1200" dirty="0"/>
                    </a:p>
                  </a:txBody>
                  <a:tcPr/>
                </a:tc>
              </a:tr>
              <a:tr h="4757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Конкурс</a:t>
                      </a:r>
                      <a:r>
                        <a:rPr lang="ru-RU" sz="1200" baseline="0" dirty="0" smtClean="0"/>
                        <a:t> рисунков и стенгазет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1-11 </a:t>
                      </a:r>
                      <a:r>
                        <a:rPr lang="ru-RU" sz="1200" dirty="0" err="1" smtClean="0"/>
                        <a:t>кл</a:t>
                      </a:r>
                      <a:r>
                        <a:rPr lang="ru-RU" sz="1200" dirty="0" smtClean="0"/>
                        <a:t>.  100% </a:t>
                      </a:r>
                      <a:endParaRPr lang="ru-RU" sz="1200" dirty="0"/>
                    </a:p>
                  </a:txBody>
                  <a:tcPr/>
                </a:tc>
              </a:tr>
              <a:tr h="4757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родительских собраний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1-11 </a:t>
                      </a:r>
                      <a:r>
                        <a:rPr lang="ru-RU" sz="1200" dirty="0" err="1" smtClean="0"/>
                        <a:t>кл</a:t>
                      </a:r>
                      <a:r>
                        <a:rPr lang="ru-RU" sz="1200" dirty="0" smtClean="0"/>
                        <a:t>.  100%</a:t>
                      </a:r>
                      <a:endParaRPr lang="ru-RU" sz="1200" dirty="0"/>
                    </a:p>
                  </a:txBody>
                  <a:tcPr/>
                </a:tc>
              </a:tr>
              <a:tr h="5865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Очистка</a:t>
                      </a:r>
                      <a:r>
                        <a:rPr lang="ru-RU" sz="1200" baseline="0" dirty="0" smtClean="0"/>
                        <a:t>  территории от мусора и сухой растительности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Нет, т.к. лежит снег</a:t>
                      </a:r>
                      <a:endParaRPr lang="ru-RU" sz="1200" dirty="0"/>
                    </a:p>
                  </a:txBody>
                  <a:tcPr/>
                </a:tc>
              </a:tr>
              <a:tr h="12905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агитбригад, викторин, игровых программ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Викторина 1-11 </a:t>
                      </a:r>
                      <a:r>
                        <a:rPr lang="ru-RU" sz="1200" dirty="0" err="1" smtClean="0"/>
                        <a:t>кл</a:t>
                      </a:r>
                      <a:r>
                        <a:rPr lang="ru-RU" sz="1200" dirty="0" smtClean="0"/>
                        <a:t>. « Правила ПБ», игра « Великолепная семерка», « Укротители огня»,  </a:t>
                      </a:r>
                      <a:r>
                        <a:rPr lang="ru-RU" sz="1200" dirty="0" err="1" smtClean="0"/>
                        <a:t>инсценирование</a:t>
                      </a:r>
                      <a:r>
                        <a:rPr lang="ru-RU" sz="1200" dirty="0" smtClean="0"/>
                        <a:t> сказки « Колобок на новый лад», </a:t>
                      </a:r>
                      <a:r>
                        <a:rPr lang="ru-RU" sz="1200" dirty="0" err="1" smtClean="0"/>
                        <a:t>брейн-ринг</a:t>
                      </a:r>
                      <a:r>
                        <a:rPr lang="ru-RU" sz="1200" dirty="0" smtClean="0"/>
                        <a:t> « Основы ПБ»,  час чтения « Помните об этом!», конкур чтецов, экскурсия в пожарную часть, проведение игровых программ в детском саду</a:t>
                      </a:r>
                      <a:endParaRPr lang="ru-RU" sz="1200" dirty="0"/>
                    </a:p>
                  </a:txBody>
                  <a:tcPr/>
                </a:tc>
              </a:tr>
              <a:tr h="5865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Распространение листовок, памяток среди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 шт.</a:t>
                      </a:r>
                      <a:endParaRPr lang="ru-RU" sz="1200" dirty="0"/>
                    </a:p>
                  </a:txBody>
                  <a:tcPr/>
                </a:tc>
              </a:tr>
              <a:tr h="5865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противопожарных инструктажей, тренировок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Да, тренировка по эвакуации при пожаре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/>
          <a:lstStyle/>
          <a:p>
            <a:r>
              <a:rPr lang="ru-RU" b="1" dirty="0" smtClean="0"/>
              <a:t>Конкурс рисунков и стенгазет</a:t>
            </a:r>
            <a:endParaRPr lang="ru-RU" b="1" dirty="0"/>
          </a:p>
        </p:txBody>
      </p:sp>
      <p:pic>
        <p:nvPicPr>
          <p:cNvPr id="7170" name="Picture 2" descr="C:\Users\МОУСОШ\Pictures\фото\пб\IMG_20160414_0818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500462" cy="2625347"/>
          </a:xfrm>
          <a:prstGeom prst="rect">
            <a:avLst/>
          </a:prstGeom>
          <a:noFill/>
        </p:spPr>
      </p:pic>
      <p:pic>
        <p:nvPicPr>
          <p:cNvPr id="7171" name="Picture 3" descr="C:\Users\МОУСОШ\Pictures\фото\пб\IMG_20160414_081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85794"/>
            <a:ext cx="3571900" cy="2678925"/>
          </a:xfrm>
          <a:prstGeom prst="rect">
            <a:avLst/>
          </a:prstGeom>
          <a:noFill/>
        </p:spPr>
      </p:pic>
      <p:pic>
        <p:nvPicPr>
          <p:cNvPr id="7172" name="Picture 4" descr="C:\Users\МОУСОШ\Pictures\фото\пб\IMG_20160414_081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3714776" cy="2786082"/>
          </a:xfrm>
          <a:prstGeom prst="rect">
            <a:avLst/>
          </a:prstGeom>
          <a:noFill/>
        </p:spPr>
      </p:pic>
      <p:pic>
        <p:nvPicPr>
          <p:cNvPr id="7173" name="Picture 5" descr="C:\Users\МОУСОШ\Pictures\фото\фото\IMG_20160414_142335.jpg"/>
          <p:cNvPicPr>
            <a:picLocks noChangeAspect="1" noChangeArrowheads="1"/>
          </p:cNvPicPr>
          <p:nvPr/>
        </p:nvPicPr>
        <p:blipFill>
          <a:blip r:embed="rId5" cstate="print"/>
          <a:srcRect l="15385" t="9616" r="10256" b="15384"/>
          <a:stretch>
            <a:fillRect/>
          </a:stretch>
        </p:blipFill>
        <p:spPr bwMode="auto">
          <a:xfrm>
            <a:off x="1506492" y="4155602"/>
            <a:ext cx="1922500" cy="2585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/>
              <a:t>Выпуск и распространение листовок среди населения  по пожарной безопасности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3868215" cy="290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714356"/>
            <a:ext cx="2589614" cy="345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929066"/>
            <a:ext cx="41791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1011222"/>
          </a:xfrm>
        </p:spPr>
        <p:txBody>
          <a:bodyPr/>
          <a:lstStyle/>
          <a:p>
            <a:r>
              <a:rPr lang="ru-RU" b="1" dirty="0" smtClean="0"/>
              <a:t>Экскурсия в пожарную часть</a:t>
            </a:r>
            <a:endParaRPr lang="ru-RU" b="1" dirty="0"/>
          </a:p>
        </p:txBody>
      </p:sp>
      <p:pic>
        <p:nvPicPr>
          <p:cNvPr id="8194" name="Picture 2" descr="C:\Users\МОУСОШ\Pictures\фото\пб\SAM_17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3643338" cy="2428892"/>
          </a:xfrm>
          <a:prstGeom prst="rect">
            <a:avLst/>
          </a:prstGeom>
          <a:noFill/>
        </p:spPr>
      </p:pic>
      <p:pic>
        <p:nvPicPr>
          <p:cNvPr id="8195" name="Picture 3" descr="C:\Users\МОУСОШ\Pictures\фото\пб\SAM_1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642918"/>
            <a:ext cx="3764661" cy="2509774"/>
          </a:xfrm>
          <a:prstGeom prst="rect">
            <a:avLst/>
          </a:prstGeom>
          <a:noFill/>
        </p:spPr>
      </p:pic>
      <p:pic>
        <p:nvPicPr>
          <p:cNvPr id="8196" name="Picture 4" descr="C:\Users\МОУСОШ\Pictures\фото\пб\SAM_1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876"/>
            <a:ext cx="4050413" cy="2700275"/>
          </a:xfrm>
          <a:prstGeom prst="rect">
            <a:avLst/>
          </a:prstGeom>
          <a:noFill/>
        </p:spPr>
      </p:pic>
      <p:pic>
        <p:nvPicPr>
          <p:cNvPr id="8197" name="Picture 5" descr="C:\Users\МОУСОШ\Pictures\фото\пб\SAM_1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857628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dirty="0" smtClean="0"/>
              <a:t>Оказание первой помощи на уроках ОБЖ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2714644" cy="452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МОУСОШ\Pictures\фото\фото\IMG_20160411_145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1971676" cy="3286127"/>
          </a:xfrm>
          <a:prstGeom prst="rect">
            <a:avLst/>
          </a:prstGeom>
          <a:noFill/>
        </p:spPr>
      </p:pic>
      <p:pic>
        <p:nvPicPr>
          <p:cNvPr id="2052" name="Picture 4" descr="C:\Users\МОУСОШ\Pictures\фото\фото\IMG_20160411_145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857628"/>
            <a:ext cx="4595823" cy="2757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b="1" dirty="0" smtClean="0"/>
              <a:t>Конкурс чтецов « Помни! Знай! Правила противопожарного поведения»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3010959" cy="225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643314"/>
            <a:ext cx="2249089" cy="29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МОУСОШ\Pictures\фото\фото\IMG_20160414_142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5578" y="1000108"/>
            <a:ext cx="3482603" cy="46434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5857892"/>
            <a:ext cx="421484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Изучаем правила пожарной безопасности со сказочными героями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/>
              <a:t>Устный журнал « Чтобы не было беды от пожара»</a:t>
            </a:r>
            <a:br>
              <a:rPr lang="ru-RU" sz="2700" dirty="0" smtClean="0"/>
            </a:br>
            <a:r>
              <a:rPr lang="ru-RU" sz="2700" dirty="0" smtClean="0"/>
              <a:t>Экскурсия к пожарному щиту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9052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303984"/>
            <a:ext cx="4429156" cy="332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/>
              <a:t>Проведение игровой программы в детском саду  « Огонь- не шутка» и встреча с начальником пожарной части.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79948" y="2823098"/>
            <a:ext cx="3249083" cy="20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736"/>
            <a:ext cx="34290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357694"/>
            <a:ext cx="3143272" cy="20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МОУСОШ\Pictures\фото\фото\SAM_1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285860"/>
            <a:ext cx="2678925" cy="1785950"/>
          </a:xfrm>
          <a:prstGeom prst="rect">
            <a:avLst/>
          </a:prstGeom>
          <a:noFill/>
        </p:spPr>
      </p:pic>
      <p:pic>
        <p:nvPicPr>
          <p:cNvPr id="6148" name="Picture 4" descr="C:\Users\МОУСОШ\Pictures\фото\фото\SAM_18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643314"/>
            <a:ext cx="3228875" cy="2152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224</Words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Отчет о месячнике по предупреждению пожаров в весенне-летний период 2016 года</vt:lpstr>
      <vt:lpstr>Отчет о проведении месячника</vt:lpstr>
      <vt:lpstr>Конкурс рисунков и стенгазет</vt:lpstr>
      <vt:lpstr>Выпуск и распространение листовок среди населения  по пожарной безопасности </vt:lpstr>
      <vt:lpstr>Экскурсия в пожарную часть</vt:lpstr>
      <vt:lpstr>Оказание первой помощи на уроках ОБЖ </vt:lpstr>
      <vt:lpstr>Конкурс чтецов « Помни! Знай! Правила противопожарного поведения» </vt:lpstr>
      <vt:lpstr>Устный журнал « Чтобы не было беды от пожара» Экскурсия к пожарному щиту </vt:lpstr>
      <vt:lpstr>Проведение игровой программы в детском саду  « Огонь- не шутка» и встреча с начальником пожарной части. </vt:lpstr>
      <vt:lpstr>Проведение игры в детском саду  « Юные огнеборцы». </vt:lpstr>
      <vt:lpstr>Игра « Великолепная семёрка»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 сам себе ПК</dc:creator>
  <cp:lastModifiedBy>МОУСОШ</cp:lastModifiedBy>
  <cp:revision>14</cp:revision>
  <dcterms:created xsi:type="dcterms:W3CDTF">2016-05-03T09:25:08Z</dcterms:created>
  <dcterms:modified xsi:type="dcterms:W3CDTF">2016-11-27T05:13:00Z</dcterms:modified>
</cp:coreProperties>
</file>