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B7EE-0FE8-4681-97B6-863C13E3CF99}" type="datetimeFigureOut">
              <a:rPr lang="ru-RU" smtClean="0"/>
              <a:pPr/>
              <a:t>18.02.2017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E94BB-D24C-4F25-8048-20289C78F5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B7EE-0FE8-4681-97B6-863C13E3CF99}" type="datetimeFigureOut">
              <a:rPr lang="ru-RU" smtClean="0"/>
              <a:pPr/>
              <a:t>18.02.2017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E94BB-D24C-4F25-8048-20289C78F5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B7EE-0FE8-4681-97B6-863C13E3CF99}" type="datetimeFigureOut">
              <a:rPr lang="ru-RU" smtClean="0"/>
              <a:pPr/>
              <a:t>18.02.2017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E94BB-D24C-4F25-8048-20289C78F5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B7EE-0FE8-4681-97B6-863C13E3CF99}" type="datetimeFigureOut">
              <a:rPr lang="ru-RU" smtClean="0"/>
              <a:pPr/>
              <a:t>18.02.2017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E94BB-D24C-4F25-8048-20289C78F5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B7EE-0FE8-4681-97B6-863C13E3CF99}" type="datetimeFigureOut">
              <a:rPr lang="ru-RU" smtClean="0"/>
              <a:pPr/>
              <a:t>18.02.2017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E94BB-D24C-4F25-8048-20289C78F5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B7EE-0FE8-4681-97B6-863C13E3CF99}" type="datetimeFigureOut">
              <a:rPr lang="ru-RU" smtClean="0"/>
              <a:pPr/>
              <a:t>18.02.2017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E94BB-D24C-4F25-8048-20289C78F5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B7EE-0FE8-4681-97B6-863C13E3CF99}" type="datetimeFigureOut">
              <a:rPr lang="ru-RU" smtClean="0"/>
              <a:pPr/>
              <a:t>18.02.2017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E94BB-D24C-4F25-8048-20289C78F5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B7EE-0FE8-4681-97B6-863C13E3CF99}" type="datetimeFigureOut">
              <a:rPr lang="ru-RU" smtClean="0"/>
              <a:pPr/>
              <a:t>18.02.2017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E94BB-D24C-4F25-8048-20289C78F5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B7EE-0FE8-4681-97B6-863C13E3CF99}" type="datetimeFigureOut">
              <a:rPr lang="ru-RU" smtClean="0"/>
              <a:pPr/>
              <a:t>18.02.2017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E94BB-D24C-4F25-8048-20289C78F5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B7EE-0FE8-4681-97B6-863C13E3CF99}" type="datetimeFigureOut">
              <a:rPr lang="ru-RU" smtClean="0"/>
              <a:pPr/>
              <a:t>18.02.2017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E94BB-D24C-4F25-8048-20289C78F5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B7EE-0FE8-4681-97B6-863C13E3CF99}" type="datetimeFigureOut">
              <a:rPr lang="ru-RU" smtClean="0"/>
              <a:pPr/>
              <a:t>18.02.2017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E94BB-D24C-4F25-8048-20289C78F5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FB7EE-0FE8-4681-97B6-863C13E3CF99}" type="datetimeFigureOut">
              <a:rPr lang="ru-RU" smtClean="0"/>
              <a:pPr/>
              <a:t>18.02.2017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E94BB-D24C-4F25-8048-20289C78F5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esktop\&#1055;&#1077;&#1089;&#1077;&#1085;&#1082;&#1072;_&#1057;&#1090;&#1088;&#1072;&#1093;&#1086;&#1074;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smayli.ru/smile/strashilki-672.html" TargetMode="External"/><Relationship Id="rId3" Type="http://schemas.openxmlformats.org/officeDocument/2006/relationships/hyperlink" Target="http://www.zaycev.net-&#1087;&#1077;&#1089;&#1077;&#1085;&#1082;&#1072;/" TargetMode="External"/><Relationship Id="rId7" Type="http://schemas.openxmlformats.org/officeDocument/2006/relationships/hyperlink" Target="http://smayli.ru/smile/strashilki-706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smayli.ru/smile/strashilki-711.html" TargetMode="External"/><Relationship Id="rId11" Type="http://schemas.openxmlformats.org/officeDocument/2006/relationships/hyperlink" Target="http://smayli.ru/smile/strashilki-536.html" TargetMode="External"/><Relationship Id="rId5" Type="http://schemas.openxmlformats.org/officeDocument/2006/relationships/hyperlink" Target="http://smayli.ru/smile/strashilki-737.html" TargetMode="External"/><Relationship Id="rId10" Type="http://schemas.openxmlformats.org/officeDocument/2006/relationships/hyperlink" Target="http://smayli.ru/smile/strashilki-553.html" TargetMode="External"/><Relationship Id="rId4" Type="http://schemas.openxmlformats.org/officeDocument/2006/relationships/hyperlink" Target="http://www.yandex.ru/" TargetMode="External"/><Relationship Id="rId9" Type="http://schemas.openxmlformats.org/officeDocument/2006/relationships/hyperlink" Target="http://smayli.ru/smile/strashilki-668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Татьяна!!!\Downloads\12322541289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1" cy="6857999"/>
          </a:xfrm>
          <a:prstGeom prst="rect">
            <a:avLst/>
          </a:prstGeom>
          <a:noFill/>
        </p:spPr>
      </p:pic>
      <p:pic>
        <p:nvPicPr>
          <p:cNvPr id="1028" name="Picture 4" descr="C:\Users\Татьяна!!!\Pictures\КлипАрт\Анимашки\Анимашки-страшилки\strashilki-5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23085"/>
            <a:ext cx="6020668" cy="683491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188641"/>
            <a:ext cx="640871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>
                <a:solidFill>
                  <a:schemeClr val="bg1"/>
                </a:solidFill>
                <a:latin typeface="Moonlight" pitchFamily="2" charset="0"/>
              </a:rPr>
              <a:t>Физминутка «Страхи»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8" name="Песенка_Страхов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244408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Татьяна!!!\Downloads\1232254128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7999"/>
          </a:xfrm>
          <a:prstGeom prst="rect">
            <a:avLst/>
          </a:prstGeom>
          <a:noFill/>
        </p:spPr>
      </p:pic>
      <p:pic>
        <p:nvPicPr>
          <p:cNvPr id="4098" name="Picture 2" descr="C:\Users\Татьяна!!!\Pictures\КлипАрт\Анимашки\Анимашки-страшилки\strashilki-66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340768"/>
            <a:ext cx="3024336" cy="5184576"/>
          </a:xfrm>
          <a:prstGeom prst="rect">
            <a:avLst/>
          </a:prstGeom>
          <a:noFill/>
        </p:spPr>
      </p:pic>
      <p:pic>
        <p:nvPicPr>
          <p:cNvPr id="6" name="Picture 2" descr="C:\Users\Татьяна!!!\Pictures\КлипАрт\Анимашки\Анимашки-страшилки\strashilki-66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115616" y="1340768"/>
            <a:ext cx="3096344" cy="518457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Татьяна!!!\Downloads\1232254128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7999"/>
          </a:xfrm>
          <a:prstGeom prst="rect">
            <a:avLst/>
          </a:prstGeom>
          <a:noFill/>
        </p:spPr>
      </p:pic>
      <p:pic>
        <p:nvPicPr>
          <p:cNvPr id="27650" name="Picture 2" descr="C:\Users\Татьяна!!!\Pictures\КлипАрт\Анимашки\Анимашки-страшилки\strashilki-67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628800"/>
            <a:ext cx="3456384" cy="4608512"/>
          </a:xfrm>
          <a:prstGeom prst="rect">
            <a:avLst/>
          </a:prstGeom>
          <a:noFill/>
        </p:spPr>
      </p:pic>
      <p:pic>
        <p:nvPicPr>
          <p:cNvPr id="6" name="Picture 2" descr="C:\Users\Татьяна!!!\Pictures\КлипАрт\Анимашки\Анимашки-страшилки\strashilki-67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043608" y="1556792"/>
            <a:ext cx="3600400" cy="46085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Татьяна!!!\Downloads\1232254128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7999"/>
          </a:xfrm>
          <a:prstGeom prst="rect">
            <a:avLst/>
          </a:prstGeom>
          <a:noFill/>
        </p:spPr>
      </p:pic>
      <p:pic>
        <p:nvPicPr>
          <p:cNvPr id="26626" name="Picture 2" descr="C:\Users\Татьяна!!!\Pictures\КлипАрт\Анимашки\Анимашки-страшилки\strashilki-70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844824"/>
            <a:ext cx="3816424" cy="5013176"/>
          </a:xfrm>
          <a:prstGeom prst="rect">
            <a:avLst/>
          </a:prstGeom>
          <a:noFill/>
        </p:spPr>
      </p:pic>
      <p:pic>
        <p:nvPicPr>
          <p:cNvPr id="6" name="Picture 2" descr="C:\Users\Татьяна!!!\Pictures\КлипАрт\Анимашки\Анимашки-страшилки\strashilki-70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67544" y="1844824"/>
            <a:ext cx="3744416" cy="501317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Татьяна!!!\Downloads\1232254128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7999"/>
          </a:xfrm>
          <a:prstGeom prst="rect">
            <a:avLst/>
          </a:prstGeom>
          <a:noFill/>
        </p:spPr>
      </p:pic>
      <p:pic>
        <p:nvPicPr>
          <p:cNvPr id="25602" name="Picture 2" descr="C:\Users\Татьяна!!!\Pictures\КлипАрт\Анимашки\Анимашки-страшилки\strashilki-71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844824"/>
            <a:ext cx="3384376" cy="5013176"/>
          </a:xfrm>
          <a:prstGeom prst="rect">
            <a:avLst/>
          </a:prstGeom>
          <a:noFill/>
        </p:spPr>
      </p:pic>
      <p:pic>
        <p:nvPicPr>
          <p:cNvPr id="6" name="Picture 2" descr="C:\Users\Татьяна!!!\Pictures\КлипАрт\Анимашки\Анимашки-страшилки\strashilki-71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844824"/>
            <a:ext cx="3384376" cy="501317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Татьяна!!!\Downloads\1232254128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7999"/>
          </a:xfrm>
          <a:prstGeom prst="rect">
            <a:avLst/>
          </a:prstGeom>
          <a:noFill/>
        </p:spPr>
      </p:pic>
      <p:pic>
        <p:nvPicPr>
          <p:cNvPr id="24578" name="Picture 2" descr="C:\Users\Татьяна!!!\Pictures\КлипАрт\Анимашки\Анимашки-страшилки\strashilki-73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484784"/>
            <a:ext cx="3600400" cy="5040560"/>
          </a:xfrm>
          <a:prstGeom prst="rect">
            <a:avLst/>
          </a:prstGeom>
          <a:noFill/>
        </p:spPr>
      </p:pic>
      <p:pic>
        <p:nvPicPr>
          <p:cNvPr id="6" name="Picture 2" descr="C:\Users\Татьяна!!!\Pictures\КлипАрт\Анимашки\Анимашки-страшилки\strashilki-73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004048" y="1484784"/>
            <a:ext cx="3384376" cy="504056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Татьяна!!!\Downloads\1232254128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79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547664" y="0"/>
            <a:ext cx="52565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chemeClr val="bg1"/>
                </a:solidFill>
                <a:latin typeface="Moonlight" pitchFamily="2" charset="0"/>
              </a:rPr>
              <a:t>Источники</a:t>
            </a: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-1221108"/>
            <a:ext cx="7524328" cy="9140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400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400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40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  <a:hlinkClick r:id="rId3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www.zaycev.net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 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песенка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Страхов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hlinkClick r:id="rId4"/>
              </a:rPr>
              <a:t>www.yandex.ru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фон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Страшилки: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hlinkClick r:id="rId5"/>
              </a:rPr>
              <a:t>http://smayli.ru/smile/strashilki-737.html</a:t>
            </a:r>
            <a:endParaRPr lang="ru-RU" sz="2400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hlinkClick r:id="rId6"/>
              </a:rPr>
              <a:t>http://smayli.ru/smile/strashilki-711.html</a:t>
            </a:r>
            <a:endParaRPr lang="ru-RU" sz="2400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hlinkClick r:id="rId7"/>
              </a:rPr>
              <a:t>http://smayli.ru/smile/strashilki-706.html</a:t>
            </a:r>
            <a:endParaRPr lang="ru-RU" sz="2400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hlinkClick r:id="rId8"/>
              </a:rPr>
              <a:t>http://smayli.ru/smile/strashilki-672.html</a:t>
            </a:r>
            <a:endParaRPr lang="ru-RU" sz="2400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hlinkClick r:id="rId9"/>
              </a:rPr>
              <a:t>http://smayli.ru/smile/strashilki-668.html</a:t>
            </a:r>
            <a:endParaRPr lang="ru-RU" sz="2400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hlinkClick r:id="rId10"/>
              </a:rPr>
              <a:t>http://smayli.ru/smile/strashilki-553.html</a:t>
            </a:r>
            <a:endParaRPr lang="ru-RU" sz="2400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hlinkClick r:id="rId11"/>
              </a:rPr>
              <a:t>http://smayli.ru/smile/strashilki-536.html</a:t>
            </a:r>
            <a:endParaRPr lang="ru-RU" sz="2400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600" dirty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 </a:t>
            </a:r>
            <a:endParaRPr lang="ru-RU" sz="3600" dirty="0" smtClean="0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Татьяна!!!\Downloads\1232254128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7999"/>
          </a:xfrm>
          <a:prstGeom prst="rect">
            <a:avLst/>
          </a:prstGeom>
          <a:noFill/>
        </p:spPr>
      </p:pic>
      <p:pic>
        <p:nvPicPr>
          <p:cNvPr id="12290" name="Picture 2" descr="C:\Users\Татьяна!!!\Pictures\КлипАрт\Анимашки\Анимашки-страшилки\strashilki-4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292080" y="1196752"/>
            <a:ext cx="3096344" cy="5344195"/>
          </a:xfrm>
          <a:prstGeom prst="rect">
            <a:avLst/>
          </a:prstGeom>
          <a:noFill/>
        </p:spPr>
      </p:pic>
      <p:pic>
        <p:nvPicPr>
          <p:cNvPr id="6" name="Picture 2" descr="C:\Users\Татьяна!!!\Pictures\КлипАрт\Анимашки\Анимашки-страшилки\strashilki-4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268760"/>
            <a:ext cx="3528392" cy="534419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Татьяна!!!\Downloads\1232254128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7999"/>
          </a:xfrm>
          <a:prstGeom prst="rect">
            <a:avLst/>
          </a:prstGeom>
          <a:noFill/>
        </p:spPr>
      </p:pic>
      <p:pic>
        <p:nvPicPr>
          <p:cNvPr id="11266" name="Picture 2" descr="C:\Users\Татьяна!!!\Pictures\КлипАрт\Анимашки\Анимашки-страшилки\strashilki-7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916832"/>
            <a:ext cx="3240360" cy="4941168"/>
          </a:xfrm>
          <a:prstGeom prst="rect">
            <a:avLst/>
          </a:prstGeom>
          <a:noFill/>
        </p:spPr>
      </p:pic>
      <p:pic>
        <p:nvPicPr>
          <p:cNvPr id="6" name="Picture 2" descr="C:\Users\Татьяна!!!\Pictures\КлипАрт\Анимашки\Анимашки-страшилки\strashilki-7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436096" y="1916832"/>
            <a:ext cx="3024336" cy="494116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Татьяна!!!\Downloads\1232254128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7999"/>
          </a:xfrm>
          <a:prstGeom prst="rect">
            <a:avLst/>
          </a:prstGeom>
          <a:noFill/>
        </p:spPr>
      </p:pic>
      <p:pic>
        <p:nvPicPr>
          <p:cNvPr id="10242" name="Picture 2" descr="C:\Users\Татьяна!!!\Pictures\КлипАрт\Анимашки\Анимашки-страшилки\strashilki-9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2465512"/>
            <a:ext cx="3168352" cy="4392488"/>
          </a:xfrm>
          <a:prstGeom prst="rect">
            <a:avLst/>
          </a:prstGeom>
          <a:noFill/>
        </p:spPr>
      </p:pic>
      <p:pic>
        <p:nvPicPr>
          <p:cNvPr id="6" name="Picture 2" descr="C:\Users\Татьяна!!!\Pictures\КлипАрт\Анимашки\Анимашки-страшилки\strashilki-9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75648" y="2465512"/>
            <a:ext cx="3168352" cy="4392488"/>
          </a:xfrm>
          <a:prstGeom prst="rect">
            <a:avLst/>
          </a:prstGeom>
          <a:noFill/>
        </p:spPr>
      </p:pic>
      <p:pic>
        <p:nvPicPr>
          <p:cNvPr id="7" name="Picture 2" descr="C:\Users\Татьяна!!!\Pictures\КлипАрт\Анимашки\Анимашки-страшилки\strashilki-9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465512"/>
            <a:ext cx="3168352" cy="43924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Татьяна!!!\Downloads\1232254128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7999"/>
          </a:xfrm>
          <a:prstGeom prst="rect">
            <a:avLst/>
          </a:prstGeom>
          <a:noFill/>
        </p:spPr>
      </p:pic>
      <p:pic>
        <p:nvPicPr>
          <p:cNvPr id="9218" name="Picture 2" descr="C:\Users\Татьяна!!!\Pictures\КлипАрт\Анимашки\Анимашки-страшилки\strashilki-12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132856"/>
            <a:ext cx="3528392" cy="4392488"/>
          </a:xfrm>
          <a:prstGeom prst="rect">
            <a:avLst/>
          </a:prstGeom>
          <a:noFill/>
        </p:spPr>
      </p:pic>
      <p:pic>
        <p:nvPicPr>
          <p:cNvPr id="6" name="Picture 2" descr="C:\Users\Татьяна!!!\Pictures\КлипАрт\Анимашки\Анимашки-страшилки\strashilki-12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060848"/>
            <a:ext cx="3672408" cy="43924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Татьяна!!!\Downloads\1232254128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7999"/>
          </a:xfrm>
          <a:prstGeom prst="rect">
            <a:avLst/>
          </a:prstGeom>
          <a:noFill/>
        </p:spPr>
      </p:pic>
      <p:pic>
        <p:nvPicPr>
          <p:cNvPr id="8194" name="Picture 2" descr="C:\Users\Татьяна!!!\Pictures\КлипАрт\Анимашки\Анимашки-страшилки\strashilki-28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971600" y="1844824"/>
            <a:ext cx="4536504" cy="4104456"/>
          </a:xfrm>
          <a:prstGeom prst="rect">
            <a:avLst/>
          </a:prstGeom>
          <a:noFill/>
        </p:spPr>
      </p:pic>
      <p:pic>
        <p:nvPicPr>
          <p:cNvPr id="6" name="Picture 2" descr="C:\Users\Татьяна!!!\Pictures\КлипАрт\Анимашки\Анимашки-страшилки\strashilki-28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132856"/>
            <a:ext cx="3960440" cy="410445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Татьяна!!!\Downloads\1232254128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7999"/>
          </a:xfrm>
          <a:prstGeom prst="rect">
            <a:avLst/>
          </a:prstGeom>
          <a:noFill/>
        </p:spPr>
      </p:pic>
      <p:pic>
        <p:nvPicPr>
          <p:cNvPr id="7170" name="Picture 2" descr="C:\Users\Татьяна!!!\Pictures\КлипАрт\Анимашки\Анимашки-страшилки\strashilki-46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1412776"/>
            <a:ext cx="3960440" cy="4896544"/>
          </a:xfrm>
          <a:prstGeom prst="rect">
            <a:avLst/>
          </a:prstGeom>
          <a:noFill/>
        </p:spPr>
      </p:pic>
      <p:pic>
        <p:nvPicPr>
          <p:cNvPr id="6" name="Picture 2" descr="C:\Users\Татьяна!!!\Pictures\КлипАрт\Анимашки\Анимашки-страшилки\strashilki-46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132856"/>
            <a:ext cx="3960440" cy="4896544"/>
          </a:xfrm>
          <a:prstGeom prst="rect">
            <a:avLst/>
          </a:prstGeom>
          <a:noFill/>
        </p:spPr>
      </p:pic>
      <p:pic>
        <p:nvPicPr>
          <p:cNvPr id="7" name="Picture 2" descr="C:\Users\Татьяна!!!\Pictures\КлипАрт\Анимашки\Анимашки-страшилки\strashilki-46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204864"/>
            <a:ext cx="3960440" cy="489654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Татьяна!!!\Downloads\1232254128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7999"/>
          </a:xfrm>
          <a:prstGeom prst="rect">
            <a:avLst/>
          </a:prstGeom>
          <a:noFill/>
        </p:spPr>
      </p:pic>
      <p:pic>
        <p:nvPicPr>
          <p:cNvPr id="6146" name="Picture 2" descr="C:\Users\Татьяна!!!\Pictures\КлипАрт\Анимашки\Анимашки-страшилки\strashilki-53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340768"/>
            <a:ext cx="3672408" cy="5256584"/>
          </a:xfrm>
          <a:prstGeom prst="rect">
            <a:avLst/>
          </a:prstGeom>
          <a:noFill/>
        </p:spPr>
      </p:pic>
      <p:pic>
        <p:nvPicPr>
          <p:cNvPr id="6" name="Picture 2" descr="C:\Users\Татьяна!!!\Pictures\КлипАрт\Анимашки\Анимашки-страшилки\strashilki-53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412776"/>
            <a:ext cx="3672408" cy="52565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Татьяна!!!\Downloads\1232254128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7999"/>
          </a:xfrm>
          <a:prstGeom prst="rect">
            <a:avLst/>
          </a:prstGeom>
          <a:noFill/>
        </p:spPr>
      </p:pic>
      <p:pic>
        <p:nvPicPr>
          <p:cNvPr id="5122" name="Picture 2" descr="C:\Users\Татьяна!!!\Pictures\КлипАрт\Анимашки\Анимашки-страшилки\strashilki-66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844824"/>
            <a:ext cx="3240360" cy="48245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37</Words>
  <Application>Microsoft Office PowerPoint</Application>
  <PresentationFormat>Экран (4:3)</PresentationFormat>
  <Paragraphs>36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Татьяна!!!</dc:creator>
  <cp:lastModifiedBy>User</cp:lastModifiedBy>
  <cp:revision>9</cp:revision>
  <dcterms:created xsi:type="dcterms:W3CDTF">2012-02-27T09:06:17Z</dcterms:created>
  <dcterms:modified xsi:type="dcterms:W3CDTF">2017-02-18T15:10:06Z</dcterms:modified>
</cp:coreProperties>
</file>