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72" r:id="rId3"/>
    <p:sldId id="261" r:id="rId4"/>
    <p:sldId id="267" r:id="rId5"/>
    <p:sldId id="258" r:id="rId6"/>
    <p:sldId id="259" r:id="rId7"/>
    <p:sldId id="283" r:id="rId8"/>
    <p:sldId id="262" r:id="rId9"/>
    <p:sldId id="266" r:id="rId10"/>
    <p:sldId id="268" r:id="rId11"/>
    <p:sldId id="269" r:id="rId12"/>
    <p:sldId id="273" r:id="rId13"/>
    <p:sldId id="271" r:id="rId14"/>
    <p:sldId id="274" r:id="rId15"/>
    <p:sldId id="275" r:id="rId16"/>
    <p:sldId id="276" r:id="rId17"/>
    <p:sldId id="278" r:id="rId18"/>
    <p:sldId id="277" r:id="rId19"/>
    <p:sldId id="279" r:id="rId20"/>
    <p:sldId id="280" r:id="rId21"/>
    <p:sldId id="281" r:id="rId22"/>
    <p:sldId id="282" r:id="rId23"/>
    <p:sldId id="286" r:id="rId24"/>
    <p:sldId id="264" r:id="rId25"/>
    <p:sldId id="270" r:id="rId26"/>
    <p:sldId id="263" r:id="rId27"/>
    <p:sldId id="284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560B1CC-2830-461C-A34F-26016E5F379A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B63DA51-FECB-4BE7-9291-E98C49360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.USERPC\&#1056;&#1072;&#1073;&#1086;&#1095;&#1080;&#1081;%20&#1089;&#1090;&#1086;&#1083;\&#1091;&#1088;&#1086;&#1082;1\&#1074;&#1077;&#1090;&#1077;&#1088;&#1086;&#1082;.wm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3461534"/>
          </a:xfrm>
        </p:spPr>
        <p:txBody>
          <a:bodyPr>
            <a:normAutofit/>
          </a:bodyPr>
          <a:lstStyle/>
          <a:p>
            <a:pPr algn="ctr"/>
            <a:r>
              <a:rPr lang="ru-RU" sz="11500" dirty="0" smtClean="0">
                <a:solidFill>
                  <a:srgbClr val="C00000"/>
                </a:solidFill>
              </a:rPr>
              <a:t>математика</a:t>
            </a:r>
            <a:endParaRPr lang="ru-RU" sz="11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Кольцо 3"/>
          <p:cNvSpPr/>
          <p:nvPr/>
        </p:nvSpPr>
        <p:spPr>
          <a:xfrm>
            <a:off x="428596" y="1785926"/>
            <a:ext cx="3429024" cy="4143404"/>
          </a:xfrm>
          <a:prstGeom prst="donut">
            <a:avLst>
              <a:gd name="adj" fmla="val 164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214942" y="1785926"/>
            <a:ext cx="3429024" cy="4143404"/>
          </a:xfrm>
          <a:prstGeom prst="donut">
            <a:avLst>
              <a:gd name="adj" fmla="val 16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71670" y="4071942"/>
            <a:ext cx="1357322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500298" y="2500306"/>
            <a:ext cx="1285884" cy="141447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2214554"/>
            <a:ext cx="1143008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29454" y="2643182"/>
            <a:ext cx="1357322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500694" y="2500306"/>
            <a:ext cx="1285884" cy="141447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4286256"/>
            <a:ext cx="1143008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857224" y="3500438"/>
            <a:ext cx="1143008" cy="1257308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Кольцо 3"/>
          <p:cNvSpPr/>
          <p:nvPr/>
        </p:nvSpPr>
        <p:spPr>
          <a:xfrm>
            <a:off x="428596" y="1785926"/>
            <a:ext cx="3429024" cy="4143404"/>
          </a:xfrm>
          <a:prstGeom prst="donut">
            <a:avLst>
              <a:gd name="adj" fmla="val 164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214942" y="1785926"/>
            <a:ext cx="3429024" cy="4143404"/>
          </a:xfrm>
          <a:prstGeom prst="donut">
            <a:avLst>
              <a:gd name="adj" fmla="val 16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71670" y="4071942"/>
            <a:ext cx="1357322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500298" y="2500306"/>
            <a:ext cx="1285884" cy="141447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2214554"/>
            <a:ext cx="1143008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29454" y="2643182"/>
            <a:ext cx="1357322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500694" y="2500306"/>
            <a:ext cx="1285884" cy="141447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4286256"/>
            <a:ext cx="1143008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857224" y="3500438"/>
            <a:ext cx="1143008" cy="1257308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е равно 11"/>
          <p:cNvSpPr/>
          <p:nvPr/>
        </p:nvSpPr>
        <p:spPr>
          <a:xfrm>
            <a:off x="3786182" y="3286124"/>
            <a:ext cx="1470432" cy="928694"/>
          </a:xfrm>
          <a:prstGeom prst="mathNotEqual">
            <a:avLst>
              <a:gd name="adj1" fmla="val 11705"/>
              <a:gd name="adj2" fmla="val 6600000"/>
              <a:gd name="adj3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.USERPC\Рабочий стол\489810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334854" cy="6215106"/>
          </a:xfrm>
          <a:prstGeom prst="rect">
            <a:avLst/>
          </a:prstGeom>
          <a:noFill/>
        </p:spPr>
      </p:pic>
      <p:pic>
        <p:nvPicPr>
          <p:cNvPr id="5" name="Picture 10" descr="C:\Documents and Settings\Администратор.USERPC\Рабочий стол\f_130192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4160072" cy="29522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Администратор.USERPC\Рабочий стол\489810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5429288" cy="6325121"/>
          </a:xfrm>
          <a:prstGeom prst="rect">
            <a:avLst/>
          </a:prstGeom>
          <a:noFill/>
        </p:spPr>
      </p:pic>
      <p:sp>
        <p:nvSpPr>
          <p:cNvPr id="11" name="Капля 10"/>
          <p:cNvSpPr/>
          <p:nvPr/>
        </p:nvSpPr>
        <p:spPr>
          <a:xfrm rot="7874470">
            <a:off x="4002887" y="3614609"/>
            <a:ext cx="1080746" cy="876155"/>
          </a:xfrm>
          <a:prstGeom prst="teardrop">
            <a:avLst>
              <a:gd name="adj" fmla="val 1360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500034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214942" y="1285860"/>
            <a:ext cx="3429024" cy="4643470"/>
          </a:xfrm>
          <a:prstGeom prst="donut">
            <a:avLst>
              <a:gd name="adj" fmla="val 20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071538" y="2214554"/>
            <a:ext cx="857256" cy="1357322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28794" y="3643314"/>
            <a:ext cx="1143008" cy="121444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5008" y="2357430"/>
            <a:ext cx="1285884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3857628"/>
            <a:ext cx="1143008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500034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214942" y="1285860"/>
            <a:ext cx="3429024" cy="4643470"/>
          </a:xfrm>
          <a:prstGeom prst="donut">
            <a:avLst>
              <a:gd name="adj" fmla="val 20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071538" y="2214554"/>
            <a:ext cx="857256" cy="1357322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28794" y="3643314"/>
            <a:ext cx="1143008" cy="121444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5008" y="2357430"/>
            <a:ext cx="1285884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3857628"/>
            <a:ext cx="1143008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е равно 12"/>
          <p:cNvSpPr/>
          <p:nvPr/>
        </p:nvSpPr>
        <p:spPr>
          <a:xfrm>
            <a:off x="3786182" y="3143248"/>
            <a:ext cx="1470432" cy="928694"/>
          </a:xfrm>
          <a:prstGeom prst="mathNotEqual">
            <a:avLst>
              <a:gd name="adj1" fmla="val 11705"/>
              <a:gd name="adj2" fmla="val 6600000"/>
              <a:gd name="adj3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500034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214942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14414" y="1857364"/>
            <a:ext cx="1071570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071538" y="3571876"/>
            <a:ext cx="1000132" cy="1285884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000372"/>
            <a:ext cx="928694" cy="10715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43636" y="4214818"/>
            <a:ext cx="1071570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143768" y="2714620"/>
            <a:ext cx="1000132" cy="1285884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2143116"/>
            <a:ext cx="928694" cy="10715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500034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214942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14414" y="1857364"/>
            <a:ext cx="1071570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071538" y="3571876"/>
            <a:ext cx="1000132" cy="1285884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000372"/>
            <a:ext cx="928694" cy="10715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43636" y="4214818"/>
            <a:ext cx="1071570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143768" y="2714620"/>
            <a:ext cx="1000132" cy="1285884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2143116"/>
            <a:ext cx="928694" cy="10715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3071810"/>
            <a:ext cx="1071570" cy="1428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571876"/>
            <a:ext cx="1071570" cy="1428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500034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214942" y="1285860"/>
            <a:ext cx="3429024" cy="4643470"/>
          </a:xfrm>
          <a:prstGeom prst="donut">
            <a:avLst>
              <a:gd name="adj" fmla="val 20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1000100" y="2071678"/>
            <a:ext cx="785818" cy="1071570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857628"/>
            <a:ext cx="857256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14546" y="3071810"/>
            <a:ext cx="1071570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071670" y="1714488"/>
            <a:ext cx="857256" cy="107157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7286644" y="2500306"/>
            <a:ext cx="785818" cy="1071570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214554"/>
            <a:ext cx="857256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43768" y="3857628"/>
            <a:ext cx="1071570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929322" y="3714752"/>
            <a:ext cx="857256" cy="107157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500034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214942" y="1285860"/>
            <a:ext cx="3429024" cy="4643470"/>
          </a:xfrm>
          <a:prstGeom prst="donut">
            <a:avLst>
              <a:gd name="adj" fmla="val 20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3786182" y="3071810"/>
            <a:ext cx="1470432" cy="928694"/>
          </a:xfrm>
          <a:prstGeom prst="mathNotEqual">
            <a:avLst>
              <a:gd name="adj1" fmla="val 11705"/>
              <a:gd name="adj2" fmla="val 6600000"/>
              <a:gd name="adj3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1000100" y="2071678"/>
            <a:ext cx="785818" cy="1071570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857628"/>
            <a:ext cx="857256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14546" y="3071810"/>
            <a:ext cx="1071570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071670" y="1714488"/>
            <a:ext cx="857256" cy="107157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7286644" y="2500306"/>
            <a:ext cx="785818" cy="1071570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214554"/>
            <a:ext cx="857256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43768" y="3857628"/>
            <a:ext cx="1071570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929322" y="3714752"/>
            <a:ext cx="857256" cy="107157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Администратор.USERPC\Рабочий стол\1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714002" cy="2786082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.USERPC\Рабочий стол\1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3714002" cy="2786082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.USERPC\Рабочий стол\1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714002" cy="278608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.USERPC\Рабочий стол\1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3714002" cy="2786082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500034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214942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1643042" y="1714488"/>
            <a:ext cx="1357322" cy="1357322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857224" y="3500438"/>
            <a:ext cx="1071570" cy="1214446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14546" y="3714752"/>
            <a:ext cx="1071570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5500694" y="3357562"/>
            <a:ext cx="1357322" cy="1357322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7143768" y="3571876"/>
            <a:ext cx="1071570" cy="1214446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57950" y="1643050"/>
            <a:ext cx="1071570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500034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214942" y="1285860"/>
            <a:ext cx="3286148" cy="4643470"/>
          </a:xfrm>
          <a:prstGeom prst="donut">
            <a:avLst>
              <a:gd name="adj" fmla="val 16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071810"/>
            <a:ext cx="1071570" cy="1428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3571876"/>
            <a:ext cx="1071570" cy="1428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1643042" y="1714488"/>
            <a:ext cx="1357322" cy="1357322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857224" y="3500438"/>
            <a:ext cx="1071570" cy="1214446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14546" y="3714752"/>
            <a:ext cx="1071570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5500694" y="3357562"/>
            <a:ext cx="1357322" cy="1357322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7143768" y="3571876"/>
            <a:ext cx="1071570" cy="1214446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57950" y="1643050"/>
            <a:ext cx="1071570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.USERPC\Рабочий стол\489810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395" y="357165"/>
            <a:ext cx="5429288" cy="6325121"/>
          </a:xfrm>
          <a:prstGeom prst="rect">
            <a:avLst/>
          </a:prstGeom>
          <a:noFill/>
        </p:spPr>
      </p:pic>
      <p:pic>
        <p:nvPicPr>
          <p:cNvPr id="5" name="Picture 9" descr="C:\Documents and Settings\Администратор.USERPC\Рабочий стол\aed9f2bf610ft.png"/>
          <p:cNvPicPr>
            <a:picLocks noChangeAspect="1" noChangeArrowheads="1"/>
          </p:cNvPicPr>
          <p:nvPr/>
        </p:nvPicPr>
        <p:blipFill>
          <a:blip r:embed="rId3" cstate="print"/>
          <a:srcRect b="3080"/>
          <a:stretch>
            <a:fillRect/>
          </a:stretch>
        </p:blipFill>
        <p:spPr bwMode="auto">
          <a:xfrm rot="1472813">
            <a:off x="4307008" y="3379758"/>
            <a:ext cx="1171129" cy="1730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7874470">
            <a:off x="1450351" y="1791255"/>
            <a:ext cx="1223845" cy="992164"/>
          </a:xfrm>
          <a:prstGeom prst="teardrop">
            <a:avLst>
              <a:gd name="adj" fmla="val 1360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C:\Documents and Settings\Администратор.USERPC\Рабочий стол\l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214686"/>
            <a:ext cx="2261226" cy="1928826"/>
          </a:xfrm>
          <a:prstGeom prst="rect">
            <a:avLst/>
          </a:prstGeom>
          <a:noFill/>
        </p:spPr>
      </p:pic>
      <p:pic>
        <p:nvPicPr>
          <p:cNvPr id="6" name="Picture 9" descr="C:\Documents and Settings\Администратор.USERPC\Рабочий стол\aed9f2bf610ft.png"/>
          <p:cNvPicPr>
            <a:picLocks noChangeAspect="1" noChangeArrowheads="1"/>
          </p:cNvPicPr>
          <p:nvPr/>
        </p:nvPicPr>
        <p:blipFill>
          <a:blip r:embed="rId3" cstate="print"/>
          <a:srcRect b="3080"/>
          <a:stretch>
            <a:fillRect/>
          </a:stretch>
        </p:blipFill>
        <p:spPr bwMode="auto">
          <a:xfrm>
            <a:off x="1285852" y="3500438"/>
            <a:ext cx="1643074" cy="1881673"/>
          </a:xfrm>
          <a:prstGeom prst="rect">
            <a:avLst/>
          </a:prstGeom>
          <a:noFill/>
        </p:spPr>
      </p:pic>
      <p:pic>
        <p:nvPicPr>
          <p:cNvPr id="7" name="Picture 10" descr="C:\Documents and Settings\Администратор.USERPC\Рабочий стол\f_130192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14422"/>
            <a:ext cx="2818659" cy="200026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Кольцо 7"/>
          <p:cNvSpPr/>
          <p:nvPr/>
        </p:nvSpPr>
        <p:spPr>
          <a:xfrm>
            <a:off x="428597" y="1000108"/>
            <a:ext cx="3286148" cy="5072098"/>
          </a:xfrm>
          <a:prstGeom prst="donut">
            <a:avLst>
              <a:gd name="adj" fmla="val 287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5286380" y="928670"/>
            <a:ext cx="3412538" cy="5143536"/>
          </a:xfrm>
          <a:prstGeom prst="donut">
            <a:avLst>
              <a:gd name="adj" fmla="val 287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7874470">
            <a:off x="1450351" y="1791255"/>
            <a:ext cx="1223845" cy="992164"/>
          </a:xfrm>
          <a:prstGeom prst="teardrop">
            <a:avLst>
              <a:gd name="adj" fmla="val 1360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C:\Documents and Settings\Администратор.USERPC\Рабочий стол\l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214686"/>
            <a:ext cx="2261226" cy="1928826"/>
          </a:xfrm>
          <a:prstGeom prst="rect">
            <a:avLst/>
          </a:prstGeom>
          <a:noFill/>
        </p:spPr>
      </p:pic>
      <p:pic>
        <p:nvPicPr>
          <p:cNvPr id="6" name="Picture 9" descr="C:\Documents and Settings\Администратор.USERPC\Рабочий стол\aed9f2bf610ft.png"/>
          <p:cNvPicPr>
            <a:picLocks noChangeAspect="1" noChangeArrowheads="1"/>
          </p:cNvPicPr>
          <p:nvPr/>
        </p:nvPicPr>
        <p:blipFill>
          <a:blip r:embed="rId3" cstate="print"/>
          <a:srcRect b="3080"/>
          <a:stretch>
            <a:fillRect/>
          </a:stretch>
        </p:blipFill>
        <p:spPr bwMode="auto">
          <a:xfrm>
            <a:off x="1285852" y="3500438"/>
            <a:ext cx="1643074" cy="1881673"/>
          </a:xfrm>
          <a:prstGeom prst="rect">
            <a:avLst/>
          </a:prstGeom>
          <a:noFill/>
        </p:spPr>
      </p:pic>
      <p:pic>
        <p:nvPicPr>
          <p:cNvPr id="7" name="Picture 10" descr="C:\Documents and Settings\Администратор.USERPC\Рабочий стол\f_130192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14422"/>
            <a:ext cx="2818659" cy="200026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Кольцо 7"/>
          <p:cNvSpPr/>
          <p:nvPr/>
        </p:nvSpPr>
        <p:spPr>
          <a:xfrm>
            <a:off x="428597" y="1000108"/>
            <a:ext cx="3286148" cy="5072098"/>
          </a:xfrm>
          <a:prstGeom prst="donut">
            <a:avLst>
              <a:gd name="adj" fmla="val 287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5286380" y="928670"/>
            <a:ext cx="3412538" cy="5143536"/>
          </a:xfrm>
          <a:prstGeom prst="donut">
            <a:avLst>
              <a:gd name="adj" fmla="val 287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е равно 9"/>
          <p:cNvSpPr/>
          <p:nvPr/>
        </p:nvSpPr>
        <p:spPr>
          <a:xfrm>
            <a:off x="3786182" y="3143248"/>
            <a:ext cx="1470432" cy="928694"/>
          </a:xfrm>
          <a:prstGeom prst="mathNotEqual">
            <a:avLst>
              <a:gd name="adj1" fmla="val 11705"/>
              <a:gd name="adj2" fmla="val 6600000"/>
              <a:gd name="adj3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апля 15"/>
          <p:cNvSpPr/>
          <p:nvPr/>
        </p:nvSpPr>
        <p:spPr>
          <a:xfrm rot="7874470">
            <a:off x="2004893" y="661833"/>
            <a:ext cx="1581329" cy="1281974"/>
          </a:xfrm>
          <a:prstGeom prst="teardrop">
            <a:avLst>
              <a:gd name="adj" fmla="val 1360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Documents and Settings\Администратор.USERPC\Рабочий стол\lis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928934"/>
            <a:ext cx="3988578" cy="3402257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.USERPC\Рабочий стол\aed9f2bf610ft.png"/>
          <p:cNvPicPr>
            <a:picLocks noChangeAspect="1" noChangeArrowheads="1"/>
          </p:cNvPicPr>
          <p:nvPr/>
        </p:nvPicPr>
        <p:blipFill>
          <a:blip r:embed="rId4"/>
          <a:srcRect b="3080"/>
          <a:stretch>
            <a:fillRect/>
          </a:stretch>
        </p:blipFill>
        <p:spPr bwMode="auto">
          <a:xfrm>
            <a:off x="714348" y="2943787"/>
            <a:ext cx="2357454" cy="2699791"/>
          </a:xfrm>
          <a:prstGeom prst="rect">
            <a:avLst/>
          </a:prstGeom>
          <a:noFill/>
        </p:spPr>
      </p:pic>
      <p:pic>
        <p:nvPicPr>
          <p:cNvPr id="1034" name="Picture 10" descr="C:\Documents and Settings\Администратор.USERPC\Рабочий стол\f_1301925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71480"/>
            <a:ext cx="3523324" cy="2500330"/>
          </a:xfrm>
          <a:prstGeom prst="rect">
            <a:avLst/>
          </a:prstGeom>
          <a:noFill/>
        </p:spPr>
      </p:pic>
      <p:pic>
        <p:nvPicPr>
          <p:cNvPr id="7" name="ветеро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286512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13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1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892971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Попробуй разгадать закономерность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57290" y="1714488"/>
            <a:ext cx="1071570" cy="135732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643306" y="1643050"/>
            <a:ext cx="1500198" cy="1357322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ольцо 5"/>
          <p:cNvSpPr/>
          <p:nvPr/>
        </p:nvSpPr>
        <p:spPr>
          <a:xfrm>
            <a:off x="6215074" y="1643050"/>
            <a:ext cx="1500198" cy="1500198"/>
          </a:xfrm>
          <a:prstGeom prst="donut">
            <a:avLst>
              <a:gd name="adj" fmla="val 4999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357290" y="3429000"/>
            <a:ext cx="1071570" cy="135732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ольцо 13"/>
          <p:cNvSpPr/>
          <p:nvPr/>
        </p:nvSpPr>
        <p:spPr>
          <a:xfrm>
            <a:off x="6215074" y="3357562"/>
            <a:ext cx="1500198" cy="1500198"/>
          </a:xfrm>
          <a:prstGeom prst="donut">
            <a:avLst>
              <a:gd name="adj" fmla="val 4999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357290" y="5214950"/>
            <a:ext cx="1071570" cy="135732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643306" y="5143512"/>
            <a:ext cx="1500198" cy="1357322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ольцо 16"/>
          <p:cNvSpPr/>
          <p:nvPr/>
        </p:nvSpPr>
        <p:spPr>
          <a:xfrm>
            <a:off x="6215074" y="5143512"/>
            <a:ext cx="1500198" cy="1500198"/>
          </a:xfrm>
          <a:prstGeom prst="donut">
            <a:avLst>
              <a:gd name="adj" fmla="val 4993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892971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Попробуй разгадать закономерность</a:t>
            </a:r>
            <a:endParaRPr lang="ru-RU" sz="40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57290" y="1714488"/>
            <a:ext cx="1071570" cy="135732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643306" y="1643050"/>
            <a:ext cx="1500198" cy="1357322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ольцо 5"/>
          <p:cNvSpPr/>
          <p:nvPr/>
        </p:nvSpPr>
        <p:spPr>
          <a:xfrm>
            <a:off x="6215074" y="1643050"/>
            <a:ext cx="1500198" cy="1500198"/>
          </a:xfrm>
          <a:prstGeom prst="donut">
            <a:avLst>
              <a:gd name="adj" fmla="val 499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357290" y="3429000"/>
            <a:ext cx="1071570" cy="135732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ольцо 13"/>
          <p:cNvSpPr/>
          <p:nvPr/>
        </p:nvSpPr>
        <p:spPr>
          <a:xfrm>
            <a:off x="6215074" y="3357562"/>
            <a:ext cx="1500198" cy="1500198"/>
          </a:xfrm>
          <a:prstGeom prst="donut">
            <a:avLst>
              <a:gd name="adj" fmla="val 4999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357290" y="5214950"/>
            <a:ext cx="1071570" cy="135732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643306" y="5143512"/>
            <a:ext cx="1500198" cy="1357322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ольцо 16"/>
          <p:cNvSpPr/>
          <p:nvPr/>
        </p:nvSpPr>
        <p:spPr>
          <a:xfrm>
            <a:off x="6215074" y="5143512"/>
            <a:ext cx="1500198" cy="1500198"/>
          </a:xfrm>
          <a:prstGeom prst="donut">
            <a:avLst>
              <a:gd name="adj" fmla="val 4999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643306" y="3357562"/>
            <a:ext cx="1500198" cy="1357322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на внимание</a:t>
            </a:r>
            <a:endParaRPr lang="ru-RU" dirty="0"/>
          </a:p>
        </p:txBody>
      </p:sp>
      <p:sp>
        <p:nvSpPr>
          <p:cNvPr id="5" name="Кольцо 4"/>
          <p:cNvSpPr/>
          <p:nvPr/>
        </p:nvSpPr>
        <p:spPr>
          <a:xfrm>
            <a:off x="2185971" y="2643182"/>
            <a:ext cx="2057414" cy="2042286"/>
          </a:xfrm>
          <a:prstGeom prst="donut">
            <a:avLst>
              <a:gd name="adj" fmla="val 499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86058"/>
            <a:ext cx="1943113" cy="18153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00034" y="2643182"/>
            <a:ext cx="1714512" cy="1928826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000892" y="2643182"/>
            <a:ext cx="1714512" cy="1928826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2185971" y="2643182"/>
            <a:ext cx="2057414" cy="2042286"/>
          </a:xfrm>
          <a:prstGeom prst="donu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786058"/>
            <a:ext cx="1943113" cy="18153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0034" y="2643182"/>
            <a:ext cx="1714512" cy="1928826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6786578" y="2714620"/>
            <a:ext cx="2057414" cy="2042286"/>
          </a:xfrm>
          <a:prstGeom prst="donut">
            <a:avLst>
              <a:gd name="adj" fmla="val 498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.USERPC\Рабочий стол\489810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294" y="213020"/>
            <a:ext cx="5381744" cy="6269732"/>
          </a:xfrm>
          <a:prstGeom prst="rect">
            <a:avLst/>
          </a:prstGeom>
          <a:noFill/>
        </p:spPr>
      </p:pic>
      <p:pic>
        <p:nvPicPr>
          <p:cNvPr id="5" name="Picture 7" descr="C:\Documents and Settings\Администратор.USERPC\Рабочий стол\lis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1653814" cy="141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Множества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428596" y="1785926"/>
            <a:ext cx="3429024" cy="4143404"/>
          </a:xfrm>
          <a:prstGeom prst="donut">
            <a:avLst>
              <a:gd name="adj" fmla="val 164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214942" y="1785926"/>
            <a:ext cx="3429024" cy="4143404"/>
          </a:xfrm>
          <a:prstGeom prst="donut">
            <a:avLst>
              <a:gd name="adj" fmla="val 16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57290" y="4286256"/>
            <a:ext cx="1357322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285984" y="2571744"/>
            <a:ext cx="1285884" cy="141447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2643182"/>
            <a:ext cx="1143008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29454" y="2643182"/>
            <a:ext cx="1357322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500694" y="2500306"/>
            <a:ext cx="1285884" cy="141447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4286256"/>
            <a:ext cx="1143008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Кольцо 3"/>
          <p:cNvSpPr/>
          <p:nvPr/>
        </p:nvSpPr>
        <p:spPr>
          <a:xfrm>
            <a:off x="428596" y="1785926"/>
            <a:ext cx="3429024" cy="4143404"/>
          </a:xfrm>
          <a:prstGeom prst="donut">
            <a:avLst>
              <a:gd name="adj" fmla="val 164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214942" y="1785926"/>
            <a:ext cx="3429024" cy="4143404"/>
          </a:xfrm>
          <a:prstGeom prst="donut">
            <a:avLst>
              <a:gd name="adj" fmla="val 16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57290" y="4286256"/>
            <a:ext cx="1357322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285984" y="2571744"/>
            <a:ext cx="1285884" cy="141447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2643182"/>
            <a:ext cx="1143008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29454" y="2643182"/>
            <a:ext cx="1357322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500694" y="2500306"/>
            <a:ext cx="1285884" cy="1414472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4286256"/>
            <a:ext cx="1143008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3429000"/>
            <a:ext cx="1071570" cy="1428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3929066"/>
            <a:ext cx="1071570" cy="1428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210</TotalTime>
  <Words>14</Words>
  <Application>Microsoft Office PowerPoint</Application>
  <PresentationFormat>Экран (4:3)</PresentationFormat>
  <Paragraphs>6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Cambria</vt:lpstr>
      <vt:lpstr>Rockwell</vt:lpstr>
      <vt:lpstr>Wingdings 2</vt:lpstr>
      <vt:lpstr>Литейная</vt:lpstr>
      <vt:lpstr>математика</vt:lpstr>
      <vt:lpstr>Презентация PowerPoint</vt:lpstr>
      <vt:lpstr>Попробуй разгадать закономерность</vt:lpstr>
      <vt:lpstr>Попробуй разгадать закономерность</vt:lpstr>
      <vt:lpstr>Игра на внимание</vt:lpstr>
      <vt:lpstr>Презентация PowerPoint</vt:lpstr>
      <vt:lpstr>Презентация PowerPoint</vt:lpstr>
      <vt:lpstr>Множества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Скачано с www.znanio.ru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Viktar</cp:lastModifiedBy>
  <cp:revision>26</cp:revision>
  <dcterms:created xsi:type="dcterms:W3CDTF">2010-10-16T13:18:31Z</dcterms:created>
  <dcterms:modified xsi:type="dcterms:W3CDTF">2020-08-05T03:46:53Z</dcterms:modified>
</cp:coreProperties>
</file>