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80459086_large_NA75CA374420F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1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gif"/><Relationship Id="rId3" Type="http://schemas.openxmlformats.org/officeDocument/2006/relationships/image" Target="../media/image9.jpeg"/><Relationship Id="rId7" Type="http://schemas.openxmlformats.org/officeDocument/2006/relationships/image" Target="../media/image19.gif"/><Relationship Id="rId12" Type="http://schemas.openxmlformats.org/officeDocument/2006/relationships/image" Target="../media/image23.gif"/><Relationship Id="rId2" Type="http://schemas.openxmlformats.org/officeDocument/2006/relationships/image" Target="../media/image5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2.gif"/><Relationship Id="rId5" Type="http://schemas.openxmlformats.org/officeDocument/2006/relationships/image" Target="../media/image17.jpeg"/><Relationship Id="rId15" Type="http://schemas.openxmlformats.org/officeDocument/2006/relationships/image" Target="../media/image25.jpeg"/><Relationship Id="rId10" Type="http://schemas.openxmlformats.org/officeDocument/2006/relationships/image" Target="../media/image6.gif"/><Relationship Id="rId4" Type="http://schemas.openxmlformats.org/officeDocument/2006/relationships/image" Target="../media/image11.jpeg"/><Relationship Id="rId9" Type="http://schemas.openxmlformats.org/officeDocument/2006/relationships/image" Target="../media/image21.gif"/><Relationship Id="rId1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jpeg"/><Relationship Id="rId7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6.jpeg"/><Relationship Id="rId10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1.jpeg"/><Relationship Id="rId7" Type="http://schemas.openxmlformats.org/officeDocument/2006/relationships/image" Target="../media/image8.gif"/><Relationship Id="rId12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3.gif"/><Relationship Id="rId5" Type="http://schemas.openxmlformats.org/officeDocument/2006/relationships/image" Target="../media/image9.jpeg"/><Relationship Id="rId10" Type="http://schemas.openxmlformats.org/officeDocument/2006/relationships/image" Target="../media/image32.jpeg"/><Relationship Id="rId4" Type="http://schemas.openxmlformats.org/officeDocument/2006/relationships/image" Target="../media/image30.jpeg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12.jpeg"/><Relationship Id="rId3" Type="http://schemas.openxmlformats.org/officeDocument/2006/relationships/image" Target="../media/image11.jpeg"/><Relationship Id="rId7" Type="http://schemas.openxmlformats.org/officeDocument/2006/relationships/image" Target="../media/image35.gif"/><Relationship Id="rId12" Type="http://schemas.openxmlformats.org/officeDocument/2006/relationships/image" Target="../media/image4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39.jpeg"/><Relationship Id="rId5" Type="http://schemas.openxmlformats.org/officeDocument/2006/relationships/image" Target="../media/image9.jpeg"/><Relationship Id="rId10" Type="http://schemas.openxmlformats.org/officeDocument/2006/relationships/image" Target="../media/image38.jpeg"/><Relationship Id="rId4" Type="http://schemas.openxmlformats.org/officeDocument/2006/relationships/image" Target="../media/image34.jpeg"/><Relationship Id="rId9" Type="http://schemas.openxmlformats.org/officeDocument/2006/relationships/image" Target="../media/image3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essiya-ua.com/pars_docs/refs/41/40597/40597_html_67a37615.jpg" TargetMode="External"/><Relationship Id="rId3" Type="http://schemas.openxmlformats.org/officeDocument/2006/relationships/hyperlink" Target="http://www.virtuzor.ru/data/projects/photos/10/132/db5d5bf7c54fa19ae602bb22f45db16e.jpg" TargetMode="External"/><Relationship Id="rId7" Type="http://schemas.openxmlformats.org/officeDocument/2006/relationships/hyperlink" Target="http://skazki-chudu.ru/Lider/Balda/O_pope_i_rabotnike_ego_balde_02.jpg" TargetMode="External"/><Relationship Id="rId2" Type="http://schemas.openxmlformats.org/officeDocument/2006/relationships/hyperlink" Target="http://img0.liveinternet.ru/images/attach/c/4/80/459/80459086_large_NA75CA374420F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inofilmec.ru/uploads/monthly_05_2014/post-1003-0-43337600-1400415108.jpg" TargetMode="External"/><Relationship Id="rId11" Type="http://schemas.openxmlformats.org/officeDocument/2006/relationships/hyperlink" Target="http://rebus1.com/index.php?item=rebus_generator&amp;enter=1" TargetMode="External"/><Relationship Id="rId5" Type="http://schemas.openxmlformats.org/officeDocument/2006/relationships/hyperlink" Target="http://www.dorus.ru/photos/4630765.jp" TargetMode="External"/><Relationship Id="rId10" Type="http://schemas.openxmlformats.org/officeDocument/2006/relationships/hyperlink" Target="http://static6.depositphotos.com/1000126/578/v/170/depositphotos_5784940-Vector-feather-old-writing-tool.jpg" TargetMode="External"/><Relationship Id="rId4" Type="http://schemas.openxmlformats.org/officeDocument/2006/relationships/hyperlink" Target="http://referatdb.ru/pars_docs/refs/12/11417/11417_html_69671aff.png" TargetMode="External"/><Relationship Id="rId9" Type="http://schemas.openxmlformats.org/officeDocument/2006/relationships/hyperlink" Target="http://i.ytimg.com/vi/X6K62V_dYUE/hqdefaul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x-lines.ru/letters/i/cyrillicfancy/0415/0f0fdb/60/0/4nopbfqo18ek8wfb4nio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19300" y="0"/>
            <a:ext cx="5105400" cy="1000108"/>
          </a:xfrm>
          <a:prstGeom prst="rect">
            <a:avLst/>
          </a:prstGeom>
          <a:noFill/>
          <a:effectLst>
            <a:glow rad="101600">
              <a:schemeClr val="accent3">
                <a:alpha val="6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974302" y="4643446"/>
            <a:ext cx="519539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glow rad="101600">
                    <a:srgbClr val="660033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Классный час по сказке А.С. Пушкина </a:t>
            </a:r>
          </a:p>
          <a:p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glow rad="101600">
                    <a:srgbClr val="660033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«Сказка о попе и его работнике </a:t>
            </a:r>
            <a:r>
              <a:rPr lang="ru-RU" sz="2000" b="1" dirty="0" err="1" smtClean="0">
                <a:ln w="11430"/>
                <a:solidFill>
                  <a:schemeClr val="bg1"/>
                </a:solidFill>
                <a:effectLst>
                  <a:glow rad="101600">
                    <a:srgbClr val="660033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Балде</a:t>
            </a: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glow rad="101600">
                    <a:srgbClr val="660033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000" b="1" dirty="0">
              <a:ln w="11430"/>
              <a:solidFill>
                <a:schemeClr val="bg1"/>
              </a:solidFill>
              <a:effectLst>
                <a:glow rad="101600">
                  <a:srgbClr val="660033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layer.myshared.ru/258090/data/images/img139.jpg"/>
          <p:cNvPicPr>
            <a:picLocks noChangeAspect="1" noChangeArrowheads="1"/>
          </p:cNvPicPr>
          <p:nvPr/>
        </p:nvPicPr>
        <p:blipFill>
          <a:blip r:embed="rId2"/>
          <a:srcRect l="9383"/>
          <a:stretch>
            <a:fillRect/>
          </a:stretch>
        </p:blipFill>
        <p:spPr bwMode="auto">
          <a:xfrm rot="485680">
            <a:off x="5949123" y="394989"/>
            <a:ext cx="2743819" cy="25047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2" name="Picture 8" descr="http://referatdb.ru/pars_docs/refs/12/11417/11417_html_69671af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5315">
            <a:off x="165081" y="-50173"/>
            <a:ext cx="5797172" cy="47109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580985">
            <a:off x="987258" y="90849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660033"/>
                </a:solidFill>
              </a:rPr>
              <a:t>Где пушкинский поп повстречал своего будущего работника </a:t>
            </a:r>
            <a:r>
              <a:rPr lang="ru-RU" sz="3200" dirty="0" err="1" smtClean="0">
                <a:solidFill>
                  <a:srgbClr val="660033"/>
                </a:solidFill>
              </a:rPr>
              <a:t>Балду</a:t>
            </a:r>
            <a:r>
              <a:rPr lang="ru-RU" sz="3200" dirty="0" smtClean="0">
                <a:solidFill>
                  <a:srgbClr val="660033"/>
                </a:solidFill>
              </a:rPr>
              <a:t>?</a:t>
            </a:r>
            <a:endParaRPr lang="ru-RU" sz="3200" dirty="0">
              <a:solidFill>
                <a:srgbClr val="660033"/>
              </a:solidFill>
            </a:endParaRPr>
          </a:p>
        </p:txBody>
      </p:sp>
      <p:pic>
        <p:nvPicPr>
          <p:cNvPr id="1034" name="Picture 10" descr="ребу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571876"/>
            <a:ext cx="1643074" cy="1643074"/>
          </a:xfrm>
          <a:prstGeom prst="rect">
            <a:avLst/>
          </a:prstGeom>
          <a:noFill/>
        </p:spPr>
      </p:pic>
      <p:pic>
        <p:nvPicPr>
          <p:cNvPr id="1036" name="Picture 12" descr="ребус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5143512"/>
            <a:ext cx="1500198" cy="1500198"/>
          </a:xfrm>
          <a:prstGeom prst="rect">
            <a:avLst/>
          </a:prstGeom>
          <a:noFill/>
        </p:spPr>
      </p:pic>
      <p:pic>
        <p:nvPicPr>
          <p:cNvPr id="1040" name="Picture 16" descr="ребус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143380"/>
            <a:ext cx="1905000" cy="1905000"/>
          </a:xfrm>
          <a:prstGeom prst="rect">
            <a:avLst/>
          </a:prstGeom>
          <a:noFill/>
        </p:spPr>
      </p:pic>
      <p:pic>
        <p:nvPicPr>
          <p:cNvPr id="1042" name="Picture 18" descr="ребусы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143380"/>
            <a:ext cx="238125" cy="1905000"/>
          </a:xfrm>
          <a:prstGeom prst="rect">
            <a:avLst/>
          </a:prstGeom>
          <a:noFill/>
        </p:spPr>
      </p:pic>
      <p:pic>
        <p:nvPicPr>
          <p:cNvPr id="1044" name="Picture 20" descr="ребусы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357694"/>
            <a:ext cx="1905000" cy="1247775"/>
          </a:xfrm>
          <a:prstGeom prst="rect">
            <a:avLst/>
          </a:prstGeom>
          <a:noFill/>
        </p:spPr>
      </p:pic>
      <p:pic>
        <p:nvPicPr>
          <p:cNvPr id="1046" name="Picture 22" descr="ребусы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4357694"/>
            <a:ext cx="238125" cy="1905000"/>
          </a:xfrm>
          <a:prstGeom prst="rect">
            <a:avLst/>
          </a:prstGeom>
          <a:noFill/>
        </p:spPr>
      </p:pic>
      <p:pic>
        <p:nvPicPr>
          <p:cNvPr id="14" name="Picture 22" descr="ребусы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4357694"/>
            <a:ext cx="238125" cy="1905000"/>
          </a:xfrm>
          <a:prstGeom prst="rect">
            <a:avLst/>
          </a:prstGeom>
          <a:noFill/>
        </p:spPr>
      </p:pic>
      <p:pic>
        <p:nvPicPr>
          <p:cNvPr id="15" name="Picture 22" descr="ребусы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4357694"/>
            <a:ext cx="238125" cy="190500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285984" y="5143512"/>
            <a:ext cx="142876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28596" y="5143512"/>
            <a:ext cx="143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80FF"/>
                </a:solidFill>
              </a:rPr>
              <a:t>Разгадка 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558784">
            <a:off x="6096550" y="2871229"/>
            <a:ext cx="1973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НА БАЗАРЕ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6146" name="Picture 2" descr="http://static6.depositphotos.com/1000126/578/v/170/depositphotos_5784940-Vector-feather-old-writing-tool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5429264"/>
            <a:ext cx="571504" cy="92869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feratdb.ru/pars_docs/refs/12/11417/11417_html_69671af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5315">
            <a:off x="137519" y="21264"/>
            <a:ext cx="5797172" cy="4710992"/>
          </a:xfrm>
          <a:prstGeom prst="rect">
            <a:avLst/>
          </a:prstGeom>
          <a:noFill/>
        </p:spPr>
      </p:pic>
      <p:pic>
        <p:nvPicPr>
          <p:cNvPr id="1042" name="Picture 18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143380"/>
            <a:ext cx="238125" cy="1905000"/>
          </a:xfrm>
          <a:prstGeom prst="rect">
            <a:avLst/>
          </a:prstGeom>
          <a:noFill/>
        </p:spPr>
      </p:pic>
      <p:pic>
        <p:nvPicPr>
          <p:cNvPr id="1046" name="Picture 22" descr="ребусы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214818"/>
            <a:ext cx="238125" cy="1905000"/>
          </a:xfrm>
          <a:prstGeom prst="rect">
            <a:avLst/>
          </a:prstGeom>
          <a:noFill/>
        </p:spPr>
      </p:pic>
      <p:pic>
        <p:nvPicPr>
          <p:cNvPr id="14" name="Picture 22" descr="ребусы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143380"/>
            <a:ext cx="238125" cy="1905000"/>
          </a:xfrm>
          <a:prstGeom prst="rect">
            <a:avLst/>
          </a:prstGeom>
          <a:noFill/>
        </p:spPr>
      </p:pic>
      <p:pic>
        <p:nvPicPr>
          <p:cNvPr id="15" name="Picture 22" descr="ребусы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143380"/>
            <a:ext cx="238125" cy="1905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28596" y="5143512"/>
            <a:ext cx="143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80FF"/>
                </a:solidFill>
              </a:rPr>
              <a:t>Разгадка 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20551690">
            <a:off x="888586" y="418046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660033"/>
                </a:solidFill>
              </a:rPr>
              <a:t>Какую Кашу любил </a:t>
            </a:r>
            <a:r>
              <a:rPr lang="ru-RU" sz="3200" dirty="0" err="1" smtClean="0">
                <a:solidFill>
                  <a:srgbClr val="660033"/>
                </a:solidFill>
              </a:rPr>
              <a:t>Балда</a:t>
            </a:r>
            <a:r>
              <a:rPr lang="ru-RU" sz="3200" dirty="0" smtClean="0">
                <a:solidFill>
                  <a:srgbClr val="660033"/>
                </a:solidFill>
              </a:rPr>
              <a:t> из «Сказки о попе и о работнике </a:t>
            </a:r>
          </a:p>
          <a:p>
            <a:r>
              <a:rPr lang="ru-RU" sz="3200" dirty="0" smtClean="0">
                <a:solidFill>
                  <a:srgbClr val="660033"/>
                </a:solidFill>
              </a:rPr>
              <a:t>его </a:t>
            </a:r>
            <a:r>
              <a:rPr lang="ru-RU" sz="3200" dirty="0" err="1" smtClean="0">
                <a:solidFill>
                  <a:srgbClr val="660033"/>
                </a:solidFill>
              </a:rPr>
              <a:t>Балде</a:t>
            </a:r>
            <a:r>
              <a:rPr lang="ru-RU" sz="3200" dirty="0" smtClean="0">
                <a:solidFill>
                  <a:srgbClr val="660033"/>
                </a:solidFill>
              </a:rPr>
              <a:t>»?</a:t>
            </a: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28674" name="Picture 2" descr="ребус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143380"/>
            <a:ext cx="1905000" cy="1905000"/>
          </a:xfrm>
          <a:prstGeom prst="rect">
            <a:avLst/>
          </a:prstGeom>
          <a:noFill/>
        </p:spPr>
      </p:pic>
      <p:pic>
        <p:nvPicPr>
          <p:cNvPr id="28676" name="Picture 4" descr="ребусы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000504"/>
            <a:ext cx="1214446" cy="2075976"/>
          </a:xfrm>
          <a:prstGeom prst="rect">
            <a:avLst/>
          </a:prstGeom>
          <a:noFill/>
        </p:spPr>
      </p:pic>
      <p:pic>
        <p:nvPicPr>
          <p:cNvPr id="28678" name="Picture 6" descr="ребусы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929066"/>
            <a:ext cx="1543050" cy="1905000"/>
          </a:xfrm>
          <a:prstGeom prst="rect">
            <a:avLst/>
          </a:prstGeom>
          <a:noFill/>
        </p:spPr>
      </p:pic>
      <p:pic>
        <p:nvPicPr>
          <p:cNvPr id="28680" name="Picture 8" descr="http://www.dorus.ru/photos/4630765.jpg"/>
          <p:cNvPicPr>
            <a:picLocks noChangeAspect="1" noChangeArrowheads="1"/>
          </p:cNvPicPr>
          <p:nvPr/>
        </p:nvPicPr>
        <p:blipFill>
          <a:blip r:embed="rId8"/>
          <a:srcRect l="1414"/>
          <a:stretch>
            <a:fillRect/>
          </a:stretch>
        </p:blipFill>
        <p:spPr bwMode="auto">
          <a:xfrm>
            <a:off x="5572132" y="428604"/>
            <a:ext cx="3214678" cy="20869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 rot="288360">
            <a:off x="6375078" y="2480744"/>
            <a:ext cx="1257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ПОЛБУ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17" name="Picture 2" descr="http://static6.depositphotos.com/1000126/578/v/170/depositphotos_5784940-Vector-feather-old-writing-tool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5429264"/>
            <a:ext cx="571504" cy="92869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feratdb.ru/pars_docs/refs/12/11417/11417_html_69671af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5315">
            <a:off x="137519" y="21264"/>
            <a:ext cx="5797172" cy="4710992"/>
          </a:xfrm>
          <a:prstGeom prst="rect">
            <a:avLst/>
          </a:prstGeom>
          <a:noFill/>
        </p:spPr>
      </p:pic>
      <p:pic>
        <p:nvPicPr>
          <p:cNvPr id="1042" name="Picture 18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357694"/>
            <a:ext cx="238125" cy="1905000"/>
          </a:xfrm>
          <a:prstGeom prst="rect">
            <a:avLst/>
          </a:prstGeom>
          <a:noFill/>
        </p:spPr>
      </p:pic>
      <p:pic>
        <p:nvPicPr>
          <p:cNvPr id="1046" name="Picture 22" descr="ребусы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714884"/>
            <a:ext cx="238125" cy="1905000"/>
          </a:xfrm>
          <a:prstGeom prst="rect">
            <a:avLst/>
          </a:prstGeom>
          <a:noFill/>
        </p:spPr>
      </p:pic>
      <p:pic>
        <p:nvPicPr>
          <p:cNvPr id="14" name="Picture 22" descr="ребусы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714884"/>
            <a:ext cx="238125" cy="1905000"/>
          </a:xfrm>
          <a:prstGeom prst="rect">
            <a:avLst/>
          </a:prstGeom>
          <a:noFill/>
        </p:spPr>
      </p:pic>
      <p:pic>
        <p:nvPicPr>
          <p:cNvPr id="15" name="Picture 22" descr="ребусы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714884"/>
            <a:ext cx="238125" cy="1905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85720" y="4500570"/>
            <a:ext cx="143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80FF"/>
                </a:solidFill>
              </a:rPr>
              <a:t>Разгадка 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20650890">
            <a:off x="814663" y="858033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660033"/>
                </a:solidFill>
              </a:rPr>
              <a:t>За какую плату работал пушкинский </a:t>
            </a:r>
            <a:r>
              <a:rPr lang="ru-RU" sz="3200" dirty="0" err="1" smtClean="0">
                <a:solidFill>
                  <a:srgbClr val="660033"/>
                </a:solidFill>
              </a:rPr>
              <a:t>Балда</a:t>
            </a:r>
            <a:r>
              <a:rPr lang="ru-RU" sz="3200" dirty="0" smtClean="0">
                <a:solidFill>
                  <a:srgbClr val="660033"/>
                </a:solidFill>
              </a:rPr>
              <a:t> у Попа?</a:t>
            </a: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28680" name="Picture 8" descr="http://www.dorus.ru/photos/4630765.jpg"/>
          <p:cNvPicPr>
            <a:picLocks noChangeAspect="1" noChangeArrowheads="1"/>
          </p:cNvPicPr>
          <p:nvPr/>
        </p:nvPicPr>
        <p:blipFill>
          <a:blip r:embed="rId5"/>
          <a:srcRect l="11921" t="14286" r="14936" b="23809"/>
          <a:stretch>
            <a:fillRect/>
          </a:stretch>
        </p:blipFill>
        <p:spPr bwMode="auto">
          <a:xfrm rot="680209">
            <a:off x="6163362" y="426544"/>
            <a:ext cx="2419692" cy="262133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9700" name="Picture 4" descr="ребусы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929198"/>
            <a:ext cx="871059" cy="1476372"/>
          </a:xfrm>
          <a:prstGeom prst="rect">
            <a:avLst/>
          </a:prstGeom>
          <a:noFill/>
        </p:spPr>
      </p:pic>
      <p:pic>
        <p:nvPicPr>
          <p:cNvPr id="29702" name="Picture 6" descr="ребус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4857760"/>
            <a:ext cx="1500198" cy="1500198"/>
          </a:xfrm>
          <a:prstGeom prst="rect">
            <a:avLst/>
          </a:prstGeom>
          <a:noFill/>
        </p:spPr>
      </p:pic>
      <p:pic>
        <p:nvPicPr>
          <p:cNvPr id="29704" name="Picture 8" descr="ребусы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072074"/>
            <a:ext cx="1905000" cy="866776"/>
          </a:xfrm>
          <a:prstGeom prst="rect">
            <a:avLst/>
          </a:prstGeom>
          <a:noFill/>
        </p:spPr>
      </p:pic>
      <p:pic>
        <p:nvPicPr>
          <p:cNvPr id="17" name="Picture 18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357694"/>
            <a:ext cx="238125" cy="1905000"/>
          </a:xfrm>
          <a:prstGeom prst="rect">
            <a:avLst/>
          </a:prstGeom>
          <a:noFill/>
        </p:spPr>
      </p:pic>
      <p:pic>
        <p:nvPicPr>
          <p:cNvPr id="29706" name="Picture 10" descr="ребус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4" y="5000636"/>
            <a:ext cx="1404934" cy="1404934"/>
          </a:xfrm>
          <a:prstGeom prst="rect">
            <a:avLst/>
          </a:prstGeom>
          <a:noFill/>
        </p:spPr>
      </p:pic>
      <p:pic>
        <p:nvPicPr>
          <p:cNvPr id="19" name="Picture 18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429132"/>
            <a:ext cx="238125" cy="1905000"/>
          </a:xfrm>
          <a:prstGeom prst="rect">
            <a:avLst/>
          </a:prstGeom>
          <a:noFill/>
        </p:spPr>
      </p:pic>
      <p:pic>
        <p:nvPicPr>
          <p:cNvPr id="29708" name="Picture 12" descr="ребусы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6" y="4857760"/>
            <a:ext cx="1571636" cy="1571636"/>
          </a:xfrm>
          <a:prstGeom prst="rect">
            <a:avLst/>
          </a:prstGeom>
          <a:noFill/>
        </p:spPr>
      </p:pic>
      <p:pic>
        <p:nvPicPr>
          <p:cNvPr id="29710" name="Picture 14" descr="ребусы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5500702"/>
            <a:ext cx="857256" cy="857256"/>
          </a:xfrm>
          <a:prstGeom prst="rect">
            <a:avLst/>
          </a:prstGeom>
          <a:noFill/>
        </p:spPr>
      </p:pic>
      <p:pic>
        <p:nvPicPr>
          <p:cNvPr id="29712" name="Picture 16" descr="ребусы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72264" y="5072074"/>
            <a:ext cx="428625" cy="381001"/>
          </a:xfrm>
          <a:prstGeom prst="rect">
            <a:avLst/>
          </a:prstGeom>
          <a:noFill/>
        </p:spPr>
      </p:pic>
      <p:pic>
        <p:nvPicPr>
          <p:cNvPr id="29716" name="Picture 20" descr="ребусы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24" y="4714884"/>
            <a:ext cx="1142976" cy="1142976"/>
          </a:xfrm>
          <a:prstGeom prst="rect">
            <a:avLst/>
          </a:prstGeom>
          <a:noFill/>
        </p:spPr>
      </p:pic>
      <p:pic>
        <p:nvPicPr>
          <p:cNvPr id="29718" name="Picture 22" descr="ребусы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768" y="4214818"/>
            <a:ext cx="1119214" cy="1119214"/>
          </a:xfrm>
          <a:prstGeom prst="rect">
            <a:avLst/>
          </a:prstGeom>
          <a:noFill/>
        </p:spPr>
      </p:pic>
      <p:pic>
        <p:nvPicPr>
          <p:cNvPr id="29720" name="Picture 24" descr="ребусы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500702"/>
            <a:ext cx="714380" cy="871195"/>
          </a:xfrm>
          <a:prstGeom prst="rect">
            <a:avLst/>
          </a:prstGeom>
          <a:noFill/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7286644" y="5429264"/>
            <a:ext cx="85725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479094">
            <a:off x="5830440" y="2907238"/>
            <a:ext cx="283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</a:rPr>
              <a:t>ЗА ТРИ ЩЕЛЧКА </a:t>
            </a:r>
          </a:p>
          <a:p>
            <a:pPr algn="ctr"/>
            <a:r>
              <a:rPr lang="ru-RU" sz="2400" b="1" dirty="0" smtClean="0">
                <a:solidFill>
                  <a:srgbClr val="660033"/>
                </a:solidFill>
              </a:rPr>
              <a:t>ПО ЛБУ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24" name="Picture 2" descr="http://static6.depositphotos.com/1000126/578/v/170/depositphotos_5784940-Vector-feather-old-writing-tool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5715016"/>
            <a:ext cx="571504" cy="92869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feratdb.ru/pars_docs/refs/12/11417/11417_html_69671af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5315">
            <a:off x="137519" y="21264"/>
            <a:ext cx="5797172" cy="4710992"/>
          </a:xfrm>
          <a:prstGeom prst="rect">
            <a:avLst/>
          </a:prstGeom>
          <a:noFill/>
        </p:spPr>
      </p:pic>
      <p:pic>
        <p:nvPicPr>
          <p:cNvPr id="1042" name="Picture 18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357694"/>
            <a:ext cx="238125" cy="1905000"/>
          </a:xfrm>
          <a:prstGeom prst="rect">
            <a:avLst/>
          </a:prstGeom>
          <a:noFill/>
        </p:spPr>
      </p:pic>
      <p:pic>
        <p:nvPicPr>
          <p:cNvPr id="1046" name="Picture 22" descr="ребусы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429132"/>
            <a:ext cx="238125" cy="1905000"/>
          </a:xfrm>
          <a:prstGeom prst="rect">
            <a:avLst/>
          </a:prstGeom>
          <a:noFill/>
        </p:spPr>
      </p:pic>
      <p:pic>
        <p:nvPicPr>
          <p:cNvPr id="14" name="Picture 22" descr="ребусы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429132"/>
            <a:ext cx="238125" cy="1905000"/>
          </a:xfrm>
          <a:prstGeom prst="rect">
            <a:avLst/>
          </a:prstGeom>
          <a:noFill/>
        </p:spPr>
      </p:pic>
      <p:pic>
        <p:nvPicPr>
          <p:cNvPr id="15" name="Picture 22" descr="ребусы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429132"/>
            <a:ext cx="238125" cy="1905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85720" y="4500570"/>
            <a:ext cx="143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80FF"/>
                </a:solidFill>
              </a:rPr>
              <a:t>Разгадка 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20650890">
            <a:off x="814663" y="858033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</a:rPr>
              <a:t/>
            </a:r>
            <a:br>
              <a:rPr lang="ru-RU" dirty="0" smtClean="0">
                <a:solidFill>
                  <a:srgbClr val="660033"/>
                </a:solidFill>
              </a:rPr>
            </a:br>
            <a:r>
              <a:rPr lang="ru-RU" sz="3200" dirty="0" smtClean="0">
                <a:solidFill>
                  <a:srgbClr val="660033"/>
                </a:solidFill>
              </a:rPr>
              <a:t> За сколько человек работал </a:t>
            </a:r>
            <a:r>
              <a:rPr lang="ru-RU" sz="3200" dirty="0" err="1" smtClean="0">
                <a:solidFill>
                  <a:srgbClr val="660033"/>
                </a:solidFill>
              </a:rPr>
              <a:t>Балда</a:t>
            </a:r>
            <a:r>
              <a:rPr lang="ru-RU" sz="3200" dirty="0" smtClean="0">
                <a:solidFill>
                  <a:srgbClr val="660033"/>
                </a:solidFill>
              </a:rPr>
              <a:t> в сказке Пушкина?</a:t>
            </a: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28680" name="Picture 8" descr="http://www.dorus.ru/photos/4630765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680209">
            <a:off x="5943663" y="758489"/>
            <a:ext cx="2842895" cy="214993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9700" name="Picture 4" descr="ребусы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500570"/>
            <a:ext cx="1143008" cy="1937303"/>
          </a:xfrm>
          <a:prstGeom prst="rect">
            <a:avLst/>
          </a:prstGeom>
          <a:noFill/>
        </p:spPr>
      </p:pic>
      <p:pic>
        <p:nvPicPr>
          <p:cNvPr id="17" name="Picture 18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357694"/>
            <a:ext cx="238125" cy="1905000"/>
          </a:xfrm>
          <a:prstGeom prst="rect">
            <a:avLst/>
          </a:prstGeom>
          <a:noFill/>
        </p:spPr>
      </p:pic>
      <p:pic>
        <p:nvPicPr>
          <p:cNvPr id="19" name="Picture 18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286256"/>
            <a:ext cx="238125" cy="1905000"/>
          </a:xfrm>
          <a:prstGeom prst="rect">
            <a:avLst/>
          </a:prstGeom>
          <a:noFill/>
        </p:spPr>
      </p:pic>
      <p:pic>
        <p:nvPicPr>
          <p:cNvPr id="1026" name="Picture 2" descr="ребусы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357694"/>
            <a:ext cx="1533525" cy="1905000"/>
          </a:xfrm>
          <a:prstGeom prst="rect">
            <a:avLst/>
          </a:prstGeom>
          <a:noFill/>
        </p:spPr>
      </p:pic>
      <p:pic>
        <p:nvPicPr>
          <p:cNvPr id="1028" name="Picture 4" descr="ребусы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286256"/>
            <a:ext cx="1724025" cy="1905000"/>
          </a:xfrm>
          <a:prstGeom prst="rect">
            <a:avLst/>
          </a:prstGeom>
          <a:noFill/>
        </p:spPr>
      </p:pic>
      <p:pic>
        <p:nvPicPr>
          <p:cNvPr id="25" name="Picture 18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286256"/>
            <a:ext cx="238125" cy="1905000"/>
          </a:xfrm>
          <a:prstGeom prst="rect">
            <a:avLst/>
          </a:prstGeom>
          <a:noFill/>
        </p:spPr>
      </p:pic>
      <p:pic>
        <p:nvPicPr>
          <p:cNvPr id="1030" name="Picture 6" descr="ребус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4429132"/>
            <a:ext cx="1905000" cy="1905000"/>
          </a:xfrm>
          <a:prstGeom prst="rect">
            <a:avLst/>
          </a:prstGeom>
          <a:noFill/>
        </p:spPr>
      </p:pic>
      <p:pic>
        <p:nvPicPr>
          <p:cNvPr id="27" name="Picture 22" descr="ребусы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429132"/>
            <a:ext cx="238125" cy="19050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 rot="479434">
            <a:off x="5952125" y="2887912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ЗА СЕМЕРЫХ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30" name="Picture 2" descr="http://static6.depositphotos.com/1000126/578/v/170/depositphotos_5784940-Vector-feather-old-writing-tool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5500702"/>
            <a:ext cx="571504" cy="92869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feratdb.ru/pars_docs/refs/12/11417/11417_html_69671af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5315">
            <a:off x="137519" y="21264"/>
            <a:ext cx="5797172" cy="4710992"/>
          </a:xfrm>
          <a:prstGeom prst="rect">
            <a:avLst/>
          </a:prstGeom>
          <a:noFill/>
        </p:spPr>
      </p:pic>
      <p:pic>
        <p:nvPicPr>
          <p:cNvPr id="1046" name="Picture 22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286256"/>
            <a:ext cx="238125" cy="1905000"/>
          </a:xfrm>
          <a:prstGeom prst="rect">
            <a:avLst/>
          </a:prstGeom>
          <a:noFill/>
        </p:spPr>
      </p:pic>
      <p:pic>
        <p:nvPicPr>
          <p:cNvPr id="14" name="Picture 22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500570"/>
            <a:ext cx="238125" cy="1905000"/>
          </a:xfrm>
          <a:prstGeom prst="rect">
            <a:avLst/>
          </a:prstGeom>
          <a:noFill/>
        </p:spPr>
      </p:pic>
      <p:pic>
        <p:nvPicPr>
          <p:cNvPr id="15" name="Picture 22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286256"/>
            <a:ext cx="238125" cy="1905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85720" y="4357694"/>
            <a:ext cx="143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80FF"/>
                </a:solidFill>
              </a:rPr>
              <a:t>Разгадка 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20650890">
            <a:off x="814663" y="14581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</a:rPr>
              <a:t/>
            </a:r>
            <a:br>
              <a:rPr lang="ru-RU" dirty="0" smtClean="0">
                <a:solidFill>
                  <a:srgbClr val="660033"/>
                </a:solidFill>
              </a:rPr>
            </a:b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28680" name="Picture 8" descr="http://www.dorus.ru/photos/463076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680209">
            <a:off x="6261838" y="533330"/>
            <a:ext cx="2327037" cy="311822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" name="Picture 18" descr="ребус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643446"/>
            <a:ext cx="238125" cy="1905000"/>
          </a:xfrm>
          <a:prstGeom prst="rect">
            <a:avLst/>
          </a:prstGeom>
          <a:noFill/>
        </p:spPr>
      </p:pic>
      <p:pic>
        <p:nvPicPr>
          <p:cNvPr id="1030" name="Picture 6" descr="ребус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1876" y="4357694"/>
            <a:ext cx="1762124" cy="1762124"/>
          </a:xfrm>
          <a:prstGeom prst="rect">
            <a:avLst/>
          </a:prstGeom>
          <a:noFill/>
        </p:spPr>
      </p:pic>
      <p:pic>
        <p:nvPicPr>
          <p:cNvPr id="27" name="Picture 22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500570"/>
            <a:ext cx="238125" cy="1905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 rot="20680033">
            <a:off x="845271" y="90187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660033"/>
                </a:solidFill>
              </a:rPr>
              <a:t>За сколько человек</a:t>
            </a:r>
          </a:p>
          <a:p>
            <a:r>
              <a:rPr lang="ru-RU" sz="3200" dirty="0" smtClean="0">
                <a:solidFill>
                  <a:srgbClr val="660033"/>
                </a:solidFill>
              </a:rPr>
              <a:t> ел </a:t>
            </a:r>
            <a:r>
              <a:rPr lang="ru-RU" sz="3200" dirty="0" err="1" smtClean="0">
                <a:solidFill>
                  <a:srgbClr val="660033"/>
                </a:solidFill>
              </a:rPr>
              <a:t>Балда</a:t>
            </a:r>
            <a:r>
              <a:rPr lang="ru-RU" sz="3200" dirty="0" smtClean="0">
                <a:solidFill>
                  <a:srgbClr val="660033"/>
                </a:solidFill>
              </a:rPr>
              <a:t> в сказке Пушкина?</a:t>
            </a:r>
            <a:endParaRPr lang="ru-RU" sz="3200" dirty="0">
              <a:solidFill>
                <a:srgbClr val="660033"/>
              </a:solidFill>
            </a:endParaRPr>
          </a:p>
        </p:txBody>
      </p:sp>
      <p:pic>
        <p:nvPicPr>
          <p:cNvPr id="20482" name="Picture 2" descr="ребус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43446"/>
            <a:ext cx="1857388" cy="1857388"/>
          </a:xfrm>
          <a:prstGeom prst="rect">
            <a:avLst/>
          </a:prstGeom>
          <a:noFill/>
        </p:spPr>
      </p:pic>
      <p:pic>
        <p:nvPicPr>
          <p:cNvPr id="20484" name="Picture 4" descr="ребусы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429132"/>
            <a:ext cx="1352550" cy="1905000"/>
          </a:xfrm>
          <a:prstGeom prst="rect">
            <a:avLst/>
          </a:prstGeom>
          <a:noFill/>
        </p:spPr>
      </p:pic>
      <p:pic>
        <p:nvPicPr>
          <p:cNvPr id="20486" name="Picture 6" descr="ребус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4071942"/>
            <a:ext cx="1905000" cy="1905000"/>
          </a:xfrm>
          <a:prstGeom prst="rect">
            <a:avLst/>
          </a:prstGeom>
          <a:noFill/>
        </p:spPr>
      </p:pic>
      <p:pic>
        <p:nvPicPr>
          <p:cNvPr id="20488" name="Picture 8" descr="ребусы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214818"/>
            <a:ext cx="1676400" cy="1905000"/>
          </a:xfrm>
          <a:prstGeom prst="rect">
            <a:avLst/>
          </a:prstGeom>
          <a:noFill/>
        </p:spPr>
      </p:pic>
      <p:pic>
        <p:nvPicPr>
          <p:cNvPr id="23" name="Picture 18" descr="ребус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429132"/>
            <a:ext cx="238125" cy="1905000"/>
          </a:xfrm>
          <a:prstGeom prst="rect">
            <a:avLst/>
          </a:prstGeom>
          <a:noFill/>
        </p:spPr>
      </p:pic>
      <p:pic>
        <p:nvPicPr>
          <p:cNvPr id="20490" name="Picture 10" descr="ребусы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72198" y="4429132"/>
            <a:ext cx="1785950" cy="178595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 rot="677838">
            <a:off x="5862821" y="3559587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ЗА ЧЕТВЕРЫХ</a:t>
            </a:r>
            <a:endParaRPr lang="ru-RU" sz="2400" dirty="0">
              <a:solidFill>
                <a:srgbClr val="660033"/>
              </a:solidFill>
            </a:endParaRPr>
          </a:p>
        </p:txBody>
      </p:sp>
      <p:pic>
        <p:nvPicPr>
          <p:cNvPr id="28" name="Picture 2" descr="http://static6.depositphotos.com/1000126/578/v/170/depositphotos_5784940-Vector-feather-old-writing-tool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5929305"/>
            <a:ext cx="571504" cy="92869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feratdb.ru/pars_docs/refs/12/11417/11417_html_69671af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5315">
            <a:off x="137519" y="21264"/>
            <a:ext cx="5797172" cy="4710992"/>
          </a:xfrm>
          <a:prstGeom prst="rect">
            <a:avLst/>
          </a:prstGeom>
          <a:noFill/>
        </p:spPr>
      </p:pic>
      <p:pic>
        <p:nvPicPr>
          <p:cNvPr id="14" name="Picture 22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643446"/>
            <a:ext cx="238125" cy="1905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85720" y="4357694"/>
            <a:ext cx="143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80FF"/>
                </a:solidFill>
              </a:rPr>
              <a:t>Разгадка 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20650890">
            <a:off x="814663" y="14581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</a:rPr>
              <a:t/>
            </a:r>
            <a:br>
              <a:rPr lang="ru-RU" dirty="0" smtClean="0">
                <a:solidFill>
                  <a:srgbClr val="660033"/>
                </a:solidFill>
              </a:rPr>
            </a:b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28680" name="Picture 8" descr="http://www.dorus.ru/photos/463076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680209">
            <a:off x="5867216" y="743802"/>
            <a:ext cx="2773167" cy="18412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" name="Picture 18" descr="ребус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14818"/>
            <a:ext cx="238125" cy="1905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 rot="20680033">
            <a:off x="845271" y="90187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660033"/>
                </a:solidFill>
              </a:rPr>
              <a:t>За</a:t>
            </a:r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660033"/>
                </a:solidFill>
              </a:rPr>
              <a:t>кем или за чем «гонялся» поп в пушкинской сказке?</a:t>
            </a:r>
            <a:endParaRPr lang="ru-RU" sz="3200" dirty="0">
              <a:solidFill>
                <a:srgbClr val="660033"/>
              </a:solidFill>
            </a:endParaRPr>
          </a:p>
        </p:txBody>
      </p:sp>
      <p:pic>
        <p:nvPicPr>
          <p:cNvPr id="23" name="Picture 18" descr="ребус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14818"/>
            <a:ext cx="238125" cy="1905000"/>
          </a:xfrm>
          <a:prstGeom prst="rect">
            <a:avLst/>
          </a:prstGeom>
          <a:noFill/>
        </p:spPr>
      </p:pic>
      <p:pic>
        <p:nvPicPr>
          <p:cNvPr id="21506" name="Picture 2" descr="ребусы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643446"/>
            <a:ext cx="857256" cy="1452976"/>
          </a:xfrm>
          <a:prstGeom prst="rect">
            <a:avLst/>
          </a:prstGeom>
          <a:noFill/>
        </p:spPr>
      </p:pic>
      <p:pic>
        <p:nvPicPr>
          <p:cNvPr id="21508" name="Picture 4" descr="ребус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4572008"/>
            <a:ext cx="1619248" cy="1619248"/>
          </a:xfrm>
          <a:prstGeom prst="rect">
            <a:avLst/>
          </a:prstGeom>
          <a:noFill/>
        </p:spPr>
      </p:pic>
      <p:pic>
        <p:nvPicPr>
          <p:cNvPr id="21510" name="Picture 6" descr="ребусы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4643446"/>
            <a:ext cx="1333496" cy="1333496"/>
          </a:xfrm>
          <a:prstGeom prst="rect">
            <a:avLst/>
          </a:prstGeom>
          <a:noFill/>
        </p:spPr>
      </p:pic>
      <p:pic>
        <p:nvPicPr>
          <p:cNvPr id="21512" name="Picture 8" descr="ребус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4783" y="4569434"/>
            <a:ext cx="1262058" cy="1262058"/>
          </a:xfrm>
          <a:prstGeom prst="rect">
            <a:avLst/>
          </a:prstGeom>
          <a:noFill/>
        </p:spPr>
      </p:pic>
      <p:pic>
        <p:nvPicPr>
          <p:cNvPr id="21514" name="Picture 10" descr="ребусы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0831" y="4309211"/>
            <a:ext cx="1662837" cy="1471612"/>
          </a:xfrm>
          <a:prstGeom prst="rect">
            <a:avLst/>
          </a:prstGeom>
          <a:noFill/>
        </p:spPr>
      </p:pic>
      <p:pic>
        <p:nvPicPr>
          <p:cNvPr id="21516" name="Picture 12" descr="ребусы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714884"/>
            <a:ext cx="1092992" cy="1619248"/>
          </a:xfrm>
          <a:prstGeom prst="rect">
            <a:avLst/>
          </a:prstGeom>
          <a:noFill/>
        </p:spPr>
      </p:pic>
      <p:pic>
        <p:nvPicPr>
          <p:cNvPr id="26" name="Picture 22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643446"/>
            <a:ext cx="238125" cy="1905000"/>
          </a:xfrm>
          <a:prstGeom prst="rect">
            <a:avLst/>
          </a:prstGeom>
          <a:noFill/>
        </p:spPr>
      </p:pic>
      <p:pic>
        <p:nvPicPr>
          <p:cNvPr id="21518" name="Picture 14" descr="ребусы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86710" y="4500570"/>
            <a:ext cx="1357290" cy="1357290"/>
          </a:xfrm>
          <a:prstGeom prst="rect">
            <a:avLst/>
          </a:prstGeom>
          <a:noFill/>
        </p:spPr>
      </p:pic>
      <p:pic>
        <p:nvPicPr>
          <p:cNvPr id="21520" name="Picture 16" descr="ребус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071942"/>
            <a:ext cx="238125" cy="1905000"/>
          </a:xfrm>
          <a:prstGeom prst="rect">
            <a:avLst/>
          </a:prstGeom>
          <a:noFill/>
        </p:spPr>
      </p:pic>
      <p:pic>
        <p:nvPicPr>
          <p:cNvPr id="28" name="Picture 22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4786322"/>
            <a:ext cx="238125" cy="1905000"/>
          </a:xfrm>
          <a:prstGeom prst="rect">
            <a:avLst/>
          </a:prstGeom>
          <a:noFill/>
        </p:spPr>
      </p:pic>
      <p:pic>
        <p:nvPicPr>
          <p:cNvPr id="21522" name="Picture 18" descr="ребус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929066"/>
            <a:ext cx="285751" cy="1905000"/>
          </a:xfrm>
          <a:prstGeom prst="rect">
            <a:avLst/>
          </a:prstGeom>
          <a:noFill/>
        </p:spPr>
      </p:pic>
      <p:pic>
        <p:nvPicPr>
          <p:cNvPr id="30" name="Picture 18" descr="ребус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929066"/>
            <a:ext cx="238125" cy="1905000"/>
          </a:xfrm>
          <a:prstGeom prst="rect">
            <a:avLst/>
          </a:prstGeom>
          <a:noFill/>
        </p:spPr>
      </p:pic>
      <p:pic>
        <p:nvPicPr>
          <p:cNvPr id="31" name="Picture 18" descr="ребус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000504"/>
            <a:ext cx="238125" cy="19050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 rot="584121">
            <a:off x="5804286" y="2602970"/>
            <a:ext cx="294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ЗА ДЕШЕВИЗНОЙ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33" name="Picture 2" descr="http://static6.depositphotos.com/1000126/578/v/170/depositphotos_5784940-Vector-feather-old-writing-tool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571504" cy="92869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feratdb.ru/pars_docs/refs/12/11417/11417_html_69671af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5315">
            <a:off x="137519" y="21264"/>
            <a:ext cx="5797172" cy="4710992"/>
          </a:xfrm>
          <a:prstGeom prst="rect">
            <a:avLst/>
          </a:prstGeom>
          <a:noFill/>
        </p:spPr>
      </p:pic>
      <p:pic>
        <p:nvPicPr>
          <p:cNvPr id="14" name="Picture 22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286256"/>
            <a:ext cx="238125" cy="1905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85720" y="4357694"/>
            <a:ext cx="143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80FF"/>
                </a:solidFill>
              </a:rPr>
              <a:t>Разгадка 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20650890">
            <a:off x="814663" y="14581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</a:rPr>
              <a:t/>
            </a:r>
            <a:br>
              <a:rPr lang="ru-RU" dirty="0" smtClean="0">
                <a:solidFill>
                  <a:srgbClr val="660033"/>
                </a:solidFill>
              </a:rPr>
            </a:b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28680" name="Picture 8" descr="http://www.dorus.ru/photos/463076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680209">
            <a:off x="5826059" y="473846"/>
            <a:ext cx="2853164" cy="213987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8" name="Прямоугольник 17"/>
          <p:cNvSpPr/>
          <p:nvPr/>
        </p:nvSpPr>
        <p:spPr>
          <a:xfrm rot="20680033">
            <a:off x="845271" y="90187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660033"/>
                </a:solidFill>
              </a:rPr>
              <a:t>Скольких работников </a:t>
            </a:r>
            <a:r>
              <a:rPr lang="ru-RU" sz="3200" dirty="0" err="1" smtClean="0">
                <a:solidFill>
                  <a:srgbClr val="660033"/>
                </a:solidFill>
              </a:rPr>
              <a:t>Балда</a:t>
            </a:r>
            <a:r>
              <a:rPr lang="ru-RU" sz="3200" dirty="0" smtClean="0">
                <a:solidFill>
                  <a:srgbClr val="660033"/>
                </a:solidFill>
              </a:rPr>
              <a:t> «сэкономил» попу?</a:t>
            </a:r>
            <a:endParaRPr lang="ru-RU" sz="3200" dirty="0">
              <a:solidFill>
                <a:srgbClr val="660033"/>
              </a:solidFill>
            </a:endParaRPr>
          </a:p>
        </p:txBody>
      </p:sp>
      <p:pic>
        <p:nvPicPr>
          <p:cNvPr id="26" name="Picture 22" descr="ребус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286256"/>
            <a:ext cx="238125" cy="19050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 rot="584121">
            <a:off x="6389871" y="2509059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ТРЁХ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22530" name="Picture 2" descr="ребус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143380"/>
            <a:ext cx="1905000" cy="1905000"/>
          </a:xfrm>
          <a:prstGeom prst="rect">
            <a:avLst/>
          </a:prstGeom>
          <a:noFill/>
        </p:spPr>
      </p:pic>
      <p:pic>
        <p:nvPicPr>
          <p:cNvPr id="22532" name="Picture 4" descr="ребус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071942"/>
            <a:ext cx="1905000" cy="1905000"/>
          </a:xfrm>
          <a:prstGeom prst="rect">
            <a:avLst/>
          </a:prstGeom>
          <a:noFill/>
        </p:spPr>
      </p:pic>
      <p:pic>
        <p:nvPicPr>
          <p:cNvPr id="22534" name="Picture 6" descr="ребус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4214818"/>
            <a:ext cx="1905000" cy="1905000"/>
          </a:xfrm>
          <a:prstGeom prst="rect">
            <a:avLst/>
          </a:prstGeom>
          <a:noFill/>
        </p:spPr>
      </p:pic>
      <p:sp>
        <p:nvSpPr>
          <p:cNvPr id="33" name="Умножение 32"/>
          <p:cNvSpPr/>
          <p:nvPr/>
        </p:nvSpPr>
        <p:spPr>
          <a:xfrm>
            <a:off x="8001024" y="5929330"/>
            <a:ext cx="714380" cy="628648"/>
          </a:xfrm>
          <a:prstGeom prst="mathMultipl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http://img0.liveinternet.ru/images/attach/c/4/80/459/80459086_large_NA75CA374420F.jpg</a:t>
            </a:r>
            <a:r>
              <a:rPr lang="ru-RU" dirty="0" smtClean="0"/>
              <a:t> - фон слайда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http://www.virtuzor.ru/data/projects/photos/10/132/db5d5bf7c54fa19ae602bb22f45db16e.jpg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http://referatdb.ru/pars_docs/refs/12/11417/11417_html_69671aff.png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5"/>
              </a:rPr>
              <a:t>http://www.dorus.ru/photos/4630765.jp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http://kinofilmec.ru/uploads/monthly_05_2014/post-1003-0-43337600-1400415108.jpg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smtClean="0">
                <a:hlinkClick r:id="rId7"/>
              </a:rPr>
              <a:t>http://skazki-chudu.ru/Lider/Balda/O_pope_i_rabotnike_ego_balde_02.jpg</a:t>
            </a:r>
            <a:r>
              <a:rPr lang="ru-RU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8"/>
              </a:rPr>
              <a:t>http://sessiya-ua.com/pars_docs/refs/41/40597/40597_html_67a37615.jpg</a:t>
            </a:r>
            <a:r>
              <a:rPr lang="ru-RU" dirty="0" smtClean="0"/>
              <a:t> -</a:t>
            </a:r>
            <a:r>
              <a:rPr lang="en-US" dirty="0" smtClean="0"/>
              <a:t> </a:t>
            </a:r>
            <a:r>
              <a:rPr lang="en-US" dirty="0" smtClean="0">
                <a:hlinkClick r:id="rId9"/>
              </a:rPr>
              <a:t>http://i.ytimg.com/vi/X6K62V_dYUE/hqdefault.jpg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http://static6.depositphotos.com/1000126/578/v/170/depositphotos_5784940-Vector-feather-old-writing-tool.jpg</a:t>
            </a:r>
            <a:r>
              <a:rPr lang="ru-RU" dirty="0" smtClean="0"/>
              <a:t> - перо</a:t>
            </a:r>
          </a:p>
          <a:p>
            <a:r>
              <a:rPr lang="ru-RU" dirty="0" smtClean="0"/>
              <a:t> </a:t>
            </a:r>
            <a:r>
              <a:rPr lang="en-US" dirty="0" smtClean="0">
                <a:hlinkClick r:id="rId11"/>
              </a:rPr>
              <a:t>http://rebus1.com/index.php?item=rebus_generator&amp;enter=1</a:t>
            </a:r>
            <a:r>
              <a:rPr lang="ru-RU" dirty="0" smtClean="0"/>
              <a:t> – генератор ребусов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71802" y="428604"/>
            <a:ext cx="329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746fde18f2747dc41c966a4c277a166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2746fde18f2747dc41c966a4c277a166</Template>
  <TotalTime>1118</TotalTime>
  <Words>130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2746fde18f2747dc41c966a4c277a166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</cp:lastModifiedBy>
  <cp:revision>87</cp:revision>
  <dcterms:created xsi:type="dcterms:W3CDTF">2015-08-28T14:57:47Z</dcterms:created>
  <dcterms:modified xsi:type="dcterms:W3CDTF">2017-04-09T14:01:08Z</dcterms:modified>
</cp:coreProperties>
</file>