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04" r:id="rId3"/>
    <p:sldId id="305" r:id="rId4"/>
    <p:sldId id="267" r:id="rId5"/>
    <p:sldId id="264" r:id="rId6"/>
    <p:sldId id="265" r:id="rId7"/>
    <p:sldId id="266" r:id="rId8"/>
    <p:sldId id="260" r:id="rId9"/>
    <p:sldId id="284" r:id="rId10"/>
    <p:sldId id="288" r:id="rId11"/>
    <p:sldId id="273" r:id="rId12"/>
    <p:sldId id="270" r:id="rId13"/>
    <p:sldId id="268" r:id="rId14"/>
    <p:sldId id="271" r:id="rId15"/>
    <p:sldId id="275" r:id="rId16"/>
    <p:sldId id="276" r:id="rId17"/>
    <p:sldId id="282" r:id="rId18"/>
    <p:sldId id="285" r:id="rId19"/>
    <p:sldId id="283" r:id="rId20"/>
    <p:sldId id="280" r:id="rId21"/>
    <p:sldId id="279" r:id="rId22"/>
    <p:sldId id="278" r:id="rId23"/>
    <p:sldId id="277" r:id="rId24"/>
    <p:sldId id="272" r:id="rId25"/>
    <p:sldId id="269" r:id="rId26"/>
    <p:sldId id="274" r:id="rId27"/>
    <p:sldId id="281" r:id="rId28"/>
    <p:sldId id="287" r:id="rId29"/>
    <p:sldId id="286" r:id="rId30"/>
    <p:sldId id="289" r:id="rId31"/>
    <p:sldId id="290" r:id="rId32"/>
    <p:sldId id="292" r:id="rId33"/>
    <p:sldId id="297" r:id="rId34"/>
    <p:sldId id="298" r:id="rId35"/>
    <p:sldId id="296" r:id="rId36"/>
    <p:sldId id="306" r:id="rId37"/>
    <p:sldId id="291" r:id="rId38"/>
    <p:sldId id="294" r:id="rId39"/>
    <p:sldId id="295" r:id="rId40"/>
  </p:sldIdLst>
  <p:sldSz cx="9144000" cy="6858000" type="screen4x3"/>
  <p:notesSz cx="6858000" cy="9144000"/>
  <p:custDataLst>
    <p:tags r:id="rId4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CCFF"/>
    <a:srgbClr val="CBC0DA"/>
    <a:srgbClr val="DF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81" autoAdjust="0"/>
  </p:normalViewPr>
  <p:slideViewPr>
    <p:cSldViewPr>
      <p:cViewPr varScale="1">
        <p:scale>
          <a:sx n="87" d="100"/>
          <a:sy n="87" d="100"/>
        </p:scale>
        <p:origin x="10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53A96-17F1-4F20-AA14-F7BD754A042E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07D1F-54E0-4DBE-8E04-96AA6CE4C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5383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5C2A0-4E86-48EC-879D-3C88C27F8A4F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E75A8-2C10-436E-9282-0643AC039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5133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11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46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4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3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22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52A5-D4AA-4ADC-8DD6-0FF07F947E61}" type="datetime1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D616-95AB-49F2-AE11-505CD618A803}" type="datetime1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8197-8B73-4B93-9A0D-C842F408C4EA}" type="datetime1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0CB5-EB8A-402A-9D17-AC1C04CE65AF}" type="datetime1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038C-290F-4677-A21D-6714EC76C4B9}" type="datetime1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33FD-F4B1-43AB-AAA3-176FABFAA486}" type="datetime1">
              <a:rPr lang="ru-RU" smtClean="0"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8E09-3A6A-4F16-AD13-D039FAD17879}" type="datetime1">
              <a:rPr lang="ru-RU" smtClean="0"/>
              <a:t>23.03.2017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51F6-4AD7-4FFC-B407-D5EB16D90D27}" type="datetime1">
              <a:rPr lang="ru-RU" smtClean="0"/>
              <a:t>23.03.2017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AAE3-11E4-4F0C-92AD-685F4F287ACB}" type="datetime1">
              <a:rPr lang="ru-RU" smtClean="0"/>
              <a:t>23.03.2017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B4F8-4854-4453-AF59-394F69CD30BD}" type="datetime1">
              <a:rPr lang="ru-RU" smtClean="0"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88AD-D748-4B24-89C1-3C9E2CEC3726}" type="datetime1">
              <a:rPr lang="ru-RU" smtClean="0"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ADF18-FEF9-4786-93FF-F068A4239C7C}" type="datetime1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Спицына Т.В.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EF26C-7EC4-4F95-9A95-6E6431873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00_9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90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1556792"/>
            <a:ext cx="8643998" cy="232940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</a:t>
            </a:r>
            <a:r>
              <a:rPr lang="ru-RU" altLang="ru-RU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сочинению - описанию</a:t>
            </a:r>
            <a:endParaRPr lang="ru-RU" altLang="ru-RU" sz="40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картине  П.П. </a:t>
            </a:r>
            <a:r>
              <a:rPr lang="ru-RU" altLang="ru-RU" sz="4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Кончаловского</a:t>
            </a:r>
            <a:r>
              <a:rPr lang="ru-RU" altLang="ru-RU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Сирень в корзине» </a:t>
            </a:r>
            <a:endParaRPr lang="ru-RU" altLang="ru-RU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класс)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4693424"/>
            <a:ext cx="2163278" cy="181588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разработан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русского языка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</a:p>
          <a:p>
            <a:pPr algn="ctr"/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«Лицей с. Верхний Мамон» Спицыной Татьяной Викторовной.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0"/>
            <a:ext cx="735485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5145" y="267695"/>
            <a:ext cx="8155801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70838"/>
            <a:ext cx="8106105" cy="63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2615"/>
            <a:ext cx="8230313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76" y="289058"/>
            <a:ext cx="8120349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5668" y="692696"/>
            <a:ext cx="8125728" cy="568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452786" y="6433629"/>
            <a:ext cx="2895600" cy="365125"/>
          </a:xfrm>
        </p:spPr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91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59" y="18000"/>
            <a:ext cx="781572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011" y="0"/>
            <a:ext cx="509714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1192"/>
            <a:ext cx="5335258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0"/>
            <a:ext cx="7633075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Спицына Т.В.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548680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6000" b="1" dirty="0" smtClean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ТЕМА УРОКА</a:t>
            </a:r>
          </a:p>
          <a:p>
            <a:pPr algn="ctr">
              <a:spcAft>
                <a:spcPts val="0"/>
              </a:spcAft>
            </a:pPr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Сочинение - описание по картине </a:t>
            </a:r>
          </a:p>
          <a:p>
            <a:pPr algn="ctr">
              <a:spcAft>
                <a:spcPts val="0"/>
              </a:spcAft>
            </a:pPr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П. П. </a:t>
            </a:r>
            <a:r>
              <a:rPr lang="ru-RU" sz="48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Кончаловского</a:t>
            </a:r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«Сирень в корзине».</a:t>
            </a:r>
            <a:endParaRPr lang="ru-RU" sz="48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424" y="4573865"/>
            <a:ext cx="267637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819850"/>
            <a:ext cx="8063693" cy="532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1840" y="6462355"/>
            <a:ext cx="2895600" cy="365125"/>
          </a:xfrm>
        </p:spPr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7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-18000"/>
            <a:ext cx="7245928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6771" y="116632"/>
            <a:ext cx="8153240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6" y="418912"/>
            <a:ext cx="8164358" cy="61200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47864" y="6474968"/>
            <a:ext cx="2895600" cy="365125"/>
          </a:xfrm>
        </p:spPr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6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08" y="476672"/>
            <a:ext cx="8137555" cy="586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6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6632"/>
            <a:ext cx="8098045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2500" y="692696"/>
            <a:ext cx="8211500" cy="5472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0"/>
            <a:ext cx="763344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52" y="271190"/>
            <a:ext cx="8105517" cy="604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7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71" y="0"/>
            <a:ext cx="823137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Спицына Т.В.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76672"/>
            <a:ext cx="7776864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dirty="0">
                <a:ln>
                  <a:solidFill>
                    <a:srgbClr val="C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урока: </a:t>
            </a:r>
            <a:endParaRPr lang="en-US" sz="4000" b="1" dirty="0" smtClean="0">
              <a:ln>
                <a:solidFill>
                  <a:srgbClr val="C00000"/>
                </a:solidFill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дать понятие натюрморта; подготовить учащихся к художественному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описанию картины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используя выразительные средства языка;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создавать условия  для  развития  творческих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способностей, эстетического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вкуса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учащихся;  пространственного мышления,  речи, памяти; </a:t>
            </a:r>
          </a:p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3. воспитывать любовь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искусству, к родному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98" y="32776"/>
            <a:ext cx="1392102" cy="1127885"/>
          </a:xfrm>
          <a:prstGeom prst="rect">
            <a:avLst/>
          </a:prstGeom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242912"/>
            <a:ext cx="5053399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115" y="20350"/>
            <a:ext cx="8217918" cy="6336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78" y="164350"/>
            <a:ext cx="8112619" cy="6192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1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72493"/>
            <a:ext cx="7848872" cy="907400"/>
          </a:xfrm>
        </p:spPr>
        <p:txBody>
          <a:bodyPr>
            <a:normAutofit fontScale="90000"/>
          </a:bodyPr>
          <a:lstStyle/>
          <a:p>
            <a:pPr lvl="0" indent="-342900" algn="l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Натюрморт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 от французского "</a:t>
            </a:r>
            <a:r>
              <a:rPr lang="ru-RU" altLang="ru-RU" sz="28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натюр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"-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природа, "</a:t>
            </a:r>
            <a:r>
              <a:rPr lang="ru-RU" altLang="ru-RU" sz="28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морт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 – мёртвый.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Буквально – «мёртвая природа».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473810" y="12188"/>
            <a:ext cx="5616624" cy="4752528"/>
          </a:xfrm>
        </p:spPr>
        <p:txBody>
          <a:bodyPr>
            <a:normAutofit fontScale="92500" lnSpcReduction="10000"/>
          </a:bodyPr>
          <a:lstStyle/>
          <a:p>
            <a:pPr marL="14400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***</a:t>
            </a:r>
          </a:p>
          <a:p>
            <a:pPr marL="1440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Если видишь на картине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Чашку </a:t>
            </a: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кофе на столе,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Или морс в большом графине,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Или розу в хрустале,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Или бронзовую вазу,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Или грушу, или торт,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Или все </a:t>
            </a: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</a:rPr>
              <a:t>предметы </a:t>
            </a:r>
            <a:r>
              <a:rPr lang="ru-RU" altLang="ru-RU" b="1" i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сразу,</a:t>
            </a:r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Знай, что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это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381328"/>
            <a:ext cx="2895600" cy="365125"/>
          </a:xfrm>
        </p:spPr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23" y="1535680"/>
            <a:ext cx="2438405" cy="24384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5936" y="3868825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натюрморт.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90037" y="386104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altLang="ru-RU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  <a:endParaRPr lang="ru-RU" altLang="ru-RU" sz="32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6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5903"/>
            <a:ext cx="8229600" cy="562074"/>
          </a:xfrm>
        </p:spPr>
        <p:txBody>
          <a:bodyPr>
            <a:no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по картине.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64938" y="908720"/>
            <a:ext cx="797177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1.Как художник показал, что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сирень свежая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только что срезанная?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2.Какого цвета, каких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оттенков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сирень?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чем можно сравнить цветы?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3.Вспомните те слова, с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которых можно описать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грозди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сирени, её свежесть, запах.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4.Художнику важно передать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 впечатление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срезанных веток.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отражается на манере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 П.П.Кончаловского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он выписывает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лепестки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листочки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сирени?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63586" y="5431795"/>
            <a:ext cx="1259251" cy="15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7595482" y="-12947"/>
            <a:ext cx="154851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6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752" y="533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по картине.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39574" y="861696"/>
            <a:ext cx="7971778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5.Почувствовали ли вы восхищение художника природой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чём выражается его любовь к ней?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7.Об одной из картин художник сказал: «В этом букете всё живёт, цветёт и радуется.»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8.Как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думаете, к какому натюрморту относятся эти слова? А может быть, к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нескольким? Поясните свою мысль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А с помощью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каких прилагательных можно выразить свое отношение к изображенному?</a:t>
            </a:r>
          </a:p>
          <a:p>
            <a:pPr marL="0" indent="0">
              <a:buNone/>
            </a:pP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5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202000"/>
            <a:ext cx="6457119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51" y="33265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К СОЧИНЕНИЮ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940132"/>
              </p:ext>
            </p:extLst>
          </p:nvPr>
        </p:nvGraphicFramePr>
        <p:xfrm>
          <a:off x="1259631" y="968535"/>
          <a:ext cx="7560839" cy="54245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57787"/>
                <a:gridCol w="2894973"/>
                <a:gridCol w="2008079"/>
              </a:tblGrid>
              <a:tr h="6788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ru-RU" altLang="ru-RU" sz="2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Сирень</a:t>
                      </a:r>
                      <a:endParaRPr lang="ru-RU" altLang="ru-RU" sz="28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Букет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Листья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9346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Белая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Розовая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Светло-лиловая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Тёмно-красная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Бордовая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Фиолетовая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Голубоватая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Жемчужная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Белоснежная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Бледно - розовая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Свежая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Живая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Нежна</a:t>
                      </a:r>
                      <a:r>
                        <a:rPr lang="ru-RU" b="1" dirty="0" smtClean="0"/>
                        <a:t>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Свежий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Пышный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Красивый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Ароматный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Благоухающий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Душистый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Очаровательный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Прекрасный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Удивительный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Роскошный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Богатый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Чудесный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Восхитительный</a:t>
                      </a:r>
                      <a:endParaRPr lang="ru-RU" altLang="ru-RU" sz="1800" b="1" i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Нарядный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ru-RU" sz="18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Роскошный</a:t>
                      </a:r>
                      <a:endParaRPr lang="ru-RU" altLang="ru-RU" sz="18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alt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Зелёные Изумрудные</a:t>
                      </a:r>
                      <a:r>
                        <a:rPr lang="ru-RU" altLang="ru-RU" sz="1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Свежие     Сочные                С золотистым оттенком   Тёмно – зелёные Блестящие </a:t>
                      </a:r>
                      <a:r>
                        <a:rPr lang="ru-RU" alt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Развесистые</a:t>
                      </a:r>
                      <a:r>
                        <a:rPr lang="ru-RU" altLang="ru-RU" sz="1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altLang="ru-RU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ct val="50000"/>
                        </a:spcBef>
                      </a:pPr>
                      <a:endParaRPr lang="ru-RU" alt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4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268368"/>
              </p:ext>
            </p:extLst>
          </p:nvPr>
        </p:nvGraphicFramePr>
        <p:xfrm>
          <a:off x="1130205" y="618756"/>
          <a:ext cx="7899771" cy="2529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33257"/>
                <a:gridCol w="2675724"/>
                <a:gridCol w="2590790"/>
              </a:tblGrid>
              <a:tr h="516201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Корзина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04078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Плетёная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Небольшая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Коричневая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ивовых прутьев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Как  будто обнимает и поддерживает ветки сирени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Тёмно – коричневый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красноватым оттенком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Ровный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Гладкий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Блестящий</a:t>
                      </a:r>
                    </a:p>
                    <a:p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Серо-коричневый 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желтоватым оттенком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Спицына Т.В.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226984"/>
              </p:ext>
            </p:extLst>
          </p:nvPr>
        </p:nvGraphicFramePr>
        <p:xfrm>
          <a:off x="1130205" y="3172521"/>
          <a:ext cx="7899771" cy="313597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33257"/>
                <a:gridCol w="2675724"/>
                <a:gridCol w="2590790"/>
              </a:tblGrid>
              <a:tr h="478526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Картина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Художник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Настроение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17819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Репродукция Натюрморт</a:t>
                      </a:r>
                      <a:r>
                        <a:rPr lang="ru-RU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Полотно             Произведение живописи Произведение искусства Шедевр</a:t>
                      </a:r>
                      <a:endParaRPr lang="ru-RU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Пётр</a:t>
                      </a:r>
                      <a:r>
                        <a:rPr lang="ru-RU" altLang="ru-RU" sz="1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Петрович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Кончаловский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живописи автор картины автор полотен</a:t>
                      </a:r>
                      <a:r>
                        <a:rPr lang="ru-RU" altLang="ru-RU" sz="1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натюрморта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живописец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Счастье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Восторг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Восхищение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Любовь к природе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Становится тепло и светло на душе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Прекрасное настроение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Чувство прекрасного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324" y="132249"/>
            <a:ext cx="7079535" cy="32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r>
              <a:rPr lang="ru-RU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  <a:endParaRPr lang="ru-RU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44816" y="1196752"/>
            <a:ext cx="8028384" cy="4525963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П.Кончаловский –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«певец» сирени. </a:t>
            </a: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II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Чудесный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букет. </a:t>
            </a: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 1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Цветовая гамма.</a:t>
            </a:r>
            <a:endParaRPr lang="ru-RU" altLang="ru-RU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Гроздья и листья.</a:t>
            </a:r>
            <a:endParaRPr lang="ru-RU" altLang="ru-RU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Корзина.</a:t>
            </a:r>
            <a:endParaRPr lang="ru-RU" altLang="ru-RU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III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 «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В букете всё живёт, цветёт и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радуется». </a:t>
            </a:r>
          </a:p>
        </p:txBody>
      </p:sp>
      <p:pic>
        <p:nvPicPr>
          <p:cNvPr id="9" name="Объект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065896"/>
            <a:ext cx="3809524" cy="1473016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" y="-594"/>
            <a:ext cx="9144793" cy="6858594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619672" y="1268760"/>
            <a:ext cx="6624736" cy="3600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 fontAlgn="base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 b="1" dirty="0" smtClean="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  <a:p>
            <a:pPr lvl="0" fontAlgn="base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7000" b="1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latin typeface="Garamond" panose="02020404030301010803" pitchFamily="18" charset="0"/>
              </a:rPr>
              <a:t>Домашнее задание :</a:t>
            </a:r>
            <a:endParaRPr lang="ru-RU" altLang="ru-RU" sz="70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4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написать </a:t>
            </a:r>
            <a:r>
              <a:rPr lang="ru-RU" altLang="ru-RU" sz="4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сочинение по картине</a:t>
            </a:r>
          </a:p>
          <a:p>
            <a:pPr lvl="0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4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П.П. </a:t>
            </a:r>
            <a:r>
              <a:rPr lang="ru-RU" altLang="ru-RU" sz="4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Кончаловского</a:t>
            </a:r>
            <a:r>
              <a:rPr lang="ru-RU" altLang="ru-RU" sz="4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</a:t>
            </a:r>
            <a:endParaRPr lang="ru-RU" altLang="ru-RU" sz="4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  <a:p>
            <a:pPr lvl="0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4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"</a:t>
            </a:r>
            <a:r>
              <a:rPr lang="ru-RU" altLang="ru-RU" sz="4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Сирень в корзине"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96336" y="6453336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Спицына Т.В.</a:t>
            </a:r>
            <a:endParaRPr lang="ru-RU" sz="140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7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7971778" cy="452596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english-study-cafe.ru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yandex.ru/images›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http://subscribe.ru/group/tsvetyi/365675/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21" y="3284984"/>
            <a:ext cx="6520752" cy="3456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6364" y="0"/>
            <a:ext cx="4572000" cy="65864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Фиолетовой, белой, лиловой,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Ледяной, голубой, бестолковой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взором предстанет сирень.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полдень разбит на осколки,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Острых листьев блестят треуголки,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И, как облако, стелется тень.</a:t>
            </a:r>
          </a:p>
          <a:p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свежести в ветви тяжелой,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стараются важные пчелы,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Допотопная блещет краса!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 вглядись в эти вспышки и блестки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 уже побывал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Кончаловский,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Трогал кисти и щурил глаза.</a:t>
            </a:r>
          </a:p>
          <a:p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 сильней у забора с канавкой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Восхищение наше, с поправкой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тяжелый музейный букет,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Нависающий в желтой плетенке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 столом, и две грозди в сторонке,</a:t>
            </a:r>
          </a:p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от локтя на скатерти след.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Кушнер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6239"/>
          <a:stretch/>
        </p:blipFill>
        <p:spPr>
          <a:xfrm>
            <a:off x="5759624" y="260648"/>
            <a:ext cx="2781309" cy="370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00" y="4849475"/>
            <a:ext cx="2674300" cy="18720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5436096" y="404664"/>
            <a:ext cx="3335337" cy="3689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43608" y="116632"/>
            <a:ext cx="43204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уж кто настоящий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певец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сирени, так это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 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Петрович Кончаловский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свою жизнь он написал более четырёх десятков картин с сиренью (не считая авторских повторов).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сиренью связан один очень интересный эпизод в жизни художника.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262311"/>
            <a:ext cx="8028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Однажды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 время очередной экскурсии,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художнику домой часто приходили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посетители)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друг решил провести эксперимент. Он приколол соцветие живой сирени к холсту с нарисованной. Группа приглашённых прошла мимо, и никто не заметил живого цветка, настолько изображение было живо.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31840" y="6341191"/>
            <a:ext cx="2895600" cy="365125"/>
          </a:xfrm>
        </p:spPr>
        <p:txBody>
          <a:bodyPr/>
          <a:lstStyle/>
          <a:p>
            <a:r>
              <a:rPr lang="ru-RU" smtClean="0"/>
              <a:t>Спицына Т.В.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0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0"/>
            <a:ext cx="7704856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Существует </a:t>
            </a:r>
            <a:r>
              <a:rPr lang="ru-RU" sz="2000" b="1" u="sng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скандинавская легенда </a:t>
            </a:r>
            <a:r>
              <a:rPr lang="ru-RU" sz="20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происхождении сирени. Скандинавы уверены, что сирень создали солнце и радуга.</a:t>
            </a:r>
          </a:p>
          <a:p>
            <a:r>
              <a:rPr lang="ru-RU" sz="20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Богиня весны разбудила Солнце и его верную спутницу Ирис (радугу), смешала лучи солнца с пестрыми лучами радуги, начала щедро сыпать их на свежие борозды, на луга, ветви деревьев – и всюду появлялись цветы, а земля ликовала от этой благодати. Так они дошли до Скандинавии, но у радуги осталась только лиловая краска. Вскоре здесь оказалось столько сирени, что Солнце решило смешать краски на палитре Радуги и начало сеять белые лучи, так к лиловой сирени присоединилась белая. </a:t>
            </a:r>
            <a:endParaRPr lang="ru-RU" sz="20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316352"/>
            <a:ext cx="4350000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091293"/>
            <a:ext cx="4800000" cy="36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322"/>
            <a:ext cx="9144793" cy="685859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96607" y="1585049"/>
            <a:ext cx="7632848" cy="304698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96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Легенды </a:t>
            </a:r>
            <a:endParaRPr lang="ru-RU" sz="9600" b="1" dirty="0" smtClean="0">
              <a:ln w="12700" cmpd="sng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о </a:t>
            </a:r>
            <a:r>
              <a:rPr lang="ru-RU" sz="96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сирени</a:t>
            </a:r>
            <a:endParaRPr lang="ru-RU" sz="9600" dirty="0">
              <a:ln w="12700" cmpd="sng">
                <a:solidFill>
                  <a:schemeClr val="tx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2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66631"/>
            <a:ext cx="777686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если верить </a:t>
            </a:r>
            <a:r>
              <a:rPr lang="ru-RU" sz="2000" b="1" u="sng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древнегреческой легенде,</a:t>
            </a:r>
            <a:r>
              <a:rPr lang="ru-RU" sz="20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 молодой Пан - бог лесов и лугов, повстречал однажды прекрасную речную нимфу </a:t>
            </a:r>
            <a:r>
              <a:rPr lang="ru-RU" sz="2000" b="1" dirty="0" err="1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Сирингу</a:t>
            </a:r>
            <a:r>
              <a:rPr lang="ru-RU" sz="20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нежную вестницу утренней зари и так залюбовался ее нежной грацией и красотой, что забыл о своих забавах. Решил Пан заговорить с </a:t>
            </a:r>
            <a:r>
              <a:rPr lang="ru-RU" sz="2000" b="1" dirty="0" err="1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Сирингой</a:t>
            </a:r>
            <a:r>
              <a:rPr lang="ru-RU" sz="20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но та испугалась и убежала. Пан побежал следом, желая ее успокоить, но нимфа неожиданно превратилась в благоухающий куст с нежными лиловыми цветами. Так имя </a:t>
            </a:r>
            <a:r>
              <a:rPr lang="ru-RU" sz="2000" b="1" dirty="0" err="1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Сиринги</a:t>
            </a:r>
            <a:r>
              <a:rPr lang="ru-RU" sz="20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дало название дереву - сирень.</a:t>
            </a: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28" y="2621176"/>
            <a:ext cx="5089500" cy="41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803" y="2567238"/>
            <a:ext cx="50895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92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187624" y="3861048"/>
            <a:ext cx="7703021" cy="1440160"/>
          </a:xfrm>
        </p:spPr>
        <p:txBody>
          <a:bodyPr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latin typeface="Garamond" panose="02020404030301010803" pitchFamily="18" charset="0"/>
              </a:rPr>
              <a:t>"В этом букете всё цветёт, живёт и </a:t>
            </a:r>
            <a:r>
              <a:rPr lang="ru-RU" altLang="ru-RU" sz="4400" b="1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latin typeface="Garamond" panose="02020404030301010803" pitchFamily="18" charset="0"/>
              </a:rPr>
              <a:t>радуется"</a:t>
            </a:r>
            <a:endParaRPr lang="ru-RU" altLang="ru-RU" sz="4400" b="1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 rotWithShape="1">
          <a:blip r:embed="rId5"/>
          <a:srcRect l="21958"/>
          <a:stretch/>
        </p:blipFill>
        <p:spPr>
          <a:xfrm>
            <a:off x="2627784" y="265928"/>
            <a:ext cx="4236373" cy="356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428664" y="5332328"/>
            <a:ext cx="3693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latin typeface="Garamond" panose="02020404030301010803" pitchFamily="18" charset="0"/>
              </a:rPr>
              <a:t>П.Кончаловский</a:t>
            </a:r>
            <a:endParaRPr lang="ru-RU" altLang="ru-RU" sz="3600" b="1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2" name="SHopen_Frederik_-_vals_7_do-diez_minor_Op.64_2_Marriage_D_amour_Vesennij_Vals_Melodiya_Raya_-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r="-2953" b="26173"/>
          <a:stretch/>
        </p:blipFill>
        <p:spPr>
          <a:xfrm>
            <a:off x="971600" y="4869160"/>
            <a:ext cx="2438405" cy="1800200"/>
          </a:xfrm>
          <a:prstGeom prst="rect">
            <a:avLst/>
          </a:prstGeom>
        </p:spPr>
      </p:pic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136652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Спицына Т.В.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3520"/>
            <a:ext cx="5997121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538ad8fb42341cfa04188dad92121ae676a9ec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lilac — копия</Template>
  <TotalTime>767</TotalTime>
  <Words>1027</Words>
  <Application>Microsoft Office PowerPoint</Application>
  <PresentationFormat>Экран (4:3)</PresentationFormat>
  <Paragraphs>191</Paragraphs>
  <Slides>39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Garamond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Натюрморт  –  от французского "натюр"- природа, "морт" – мёртвый. Буквально – «мёртвая природа». </vt:lpstr>
      <vt:lpstr>Беседа по картине.</vt:lpstr>
      <vt:lpstr>Беседа по картине.</vt:lpstr>
      <vt:lpstr>МАТЕРИАЛЫ К СОЧИНЕНИЮ</vt:lpstr>
      <vt:lpstr>Презентация PowerPoint</vt:lpstr>
      <vt:lpstr>ПЛАН</vt:lpstr>
      <vt:lpstr>Презентация PowerPoint</vt:lpstr>
      <vt:lpstr>Источники: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71</cp:revision>
  <dcterms:created xsi:type="dcterms:W3CDTF">2016-01-19T14:49:49Z</dcterms:created>
  <dcterms:modified xsi:type="dcterms:W3CDTF">2017-03-23T19:00:32Z</dcterms:modified>
</cp:coreProperties>
</file>