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59" r:id="rId4"/>
    <p:sldId id="268" r:id="rId5"/>
    <p:sldId id="276" r:id="rId6"/>
    <p:sldId id="269" r:id="rId7"/>
    <p:sldId id="275" r:id="rId8"/>
    <p:sldId id="270" r:id="rId9"/>
    <p:sldId id="273" r:id="rId10"/>
    <p:sldId id="263" r:id="rId11"/>
    <p:sldId id="264" r:id="rId12"/>
    <p:sldId id="272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6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9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4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90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64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92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9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8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11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0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3510-036E-4316-B6E2-B1B7D23CE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8614-4AC6-4859-81C8-50C0E582F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3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" y="-13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2772" y="2504355"/>
            <a:ext cx="773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Психологиялы</a:t>
            </a:r>
            <a:r>
              <a:rPr lang="kk-KZ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 даярлық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76" y="1600200"/>
            <a:ext cx="3439447" cy="4525963"/>
          </a:xfrm>
        </p:spPr>
      </p:pic>
      <p:pic>
        <p:nvPicPr>
          <p:cNvPr id="3076" name="Picture 2" descr="MCj0415184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1" y="-80880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5888" y="1094472"/>
            <a:ext cx="6712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 тапсырма. Кері есеп құрастыр.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988840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? </a:t>
            </a:r>
            <a:r>
              <a:rPr lang="kk-KZ" dirty="0" err="1" smtClean="0">
                <a:solidFill>
                  <a:schemeClr val="tx1"/>
                </a:solidFill>
              </a:rPr>
              <a:t>см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7024" y="1991127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8139" y="2008828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34003" y="2008828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09867" y="1988840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84797" y="1916832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85264" y="1943310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87641" y="1916832"/>
            <a:ext cx="10311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52984" y="1908899"/>
            <a:ext cx="10311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28847" y="1908899"/>
            <a:ext cx="10311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 rot="16200000">
            <a:off x="4229340" y="-168429"/>
            <a:ext cx="533565" cy="6040933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13693" y="3071531"/>
            <a:ext cx="99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15 </a:t>
            </a:r>
            <a:r>
              <a:rPr lang="kk-KZ" sz="2400" dirty="0" err="1" smtClean="0"/>
              <a:t>см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76431" y="4132239"/>
            <a:ext cx="999425" cy="13849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9 кг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4624" y="4132238"/>
            <a:ext cx="999425" cy="13849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78338" y="4132238"/>
            <a:ext cx="999425" cy="13849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3265446" y="4593694"/>
            <a:ext cx="533565" cy="251159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92278" y="61601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? кг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2703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97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тапсырма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Теңдеуді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шеш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928802"/>
            <a:ext cx="41761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нұсқа 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=920 – 40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kk-KZ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928802"/>
            <a:ext cx="41136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нұсқа </a:t>
            </a: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340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8 ·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 = 32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820472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4869" y="2967335"/>
            <a:ext cx="413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Өздік жұмыс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5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16" y="3098133"/>
            <a:ext cx="3934968" cy="1530096"/>
          </a:xfrm>
        </p:spPr>
      </p:pic>
      <p:pic>
        <p:nvPicPr>
          <p:cNvPr id="4" name="Picture 2" descr="MCj0415184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15888"/>
            <a:ext cx="9109075" cy="6973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7646" y="760463"/>
            <a:ext cx="665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Логикалық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тапсырма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1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317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4927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25" y="90170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47625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363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234950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198120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1987550"/>
            <a:ext cx="5857875" cy="792163"/>
          </a:xfrm>
        </p:spPr>
        <p:txBody>
          <a:bodyPr/>
          <a:lstStyle/>
          <a:p>
            <a:r>
              <a:rPr lang="kk-KZ" altLang="ru-RU" smtClean="0">
                <a:solidFill>
                  <a:srgbClr val="C00000"/>
                </a:solidFill>
              </a:rPr>
              <a:t>Үйге тапсырма: 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473075" y="2855913"/>
            <a:ext cx="7705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altLang="ru-RU" sz="2800" b="1" dirty="0" smtClean="0">
                <a:solidFill>
                  <a:schemeClr val="tx2"/>
                </a:solidFill>
                <a:latin typeface="Arial" charset="0"/>
              </a:rPr>
              <a:t>124 бет </a:t>
            </a:r>
            <a:r>
              <a:rPr lang="kk-KZ" altLang="ru-RU" sz="2800" b="1" smtClean="0">
                <a:solidFill>
                  <a:schemeClr val="tx2"/>
                </a:solidFill>
                <a:latin typeface="Arial" charset="0"/>
              </a:rPr>
              <a:t>№7</a:t>
            </a:r>
            <a:endParaRPr lang="ru-RU" altLang="ru-RU" sz="28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64" name="Picture 10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38" y="342900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0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4195763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7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52292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838450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071938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767013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071938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8" descr="Рисунок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071938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11" descr="PE0103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0"/>
            <a:ext cx="2393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8" descr="11381028_20sh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507037" y="3922713"/>
            <a:ext cx="12303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8" descr="11381028_20sh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006601" y="3851275"/>
            <a:ext cx="12303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Шаршының бұрыштарының санын ең кіші бір таңбалы санға көбейт.</a:t>
            </a:r>
          </a:p>
          <a:p>
            <a:pPr eaLnBrk="1" hangingPunct="1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бұрышын кесіп тастаған үстелдің бұрыштарының санын рояльдың аяқтарының санына көбейт.</a:t>
            </a:r>
          </a:p>
          <a:p>
            <a:pPr eaLnBrk="1" hangingPunct="1">
              <a:buFontTx/>
              <a:buChar char="-"/>
            </a:pP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 оқушының сүйікті бағасын апта күндерінің санына көбейт</a:t>
            </a:r>
          </a:p>
          <a:p>
            <a:pPr eaLnBrk="1" hangingPunct="1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сөзіндегі дыбыстар санын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есе арттыр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Сандық диктант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81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356" y="1928802"/>
            <a:ext cx="5357850" cy="3500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4         35                   15       15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541" y="692696"/>
            <a:ext cx="540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ауаптары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-36513" y="0"/>
            <a:ext cx="9180513" cy="6892925"/>
            <a:chOff x="0" y="-17"/>
            <a:chExt cx="5783" cy="434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778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k-KZ" altLang="ru-RU" sz="3600" smtClean="0"/>
              <a:t>Ауызша есептеу </a:t>
            </a:r>
            <a:endParaRPr lang="ru-RU" altLang="ru-RU" sz="36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6873571"/>
              </p:ext>
            </p:extLst>
          </p:nvPr>
        </p:nvGraphicFramePr>
        <p:xfrm>
          <a:off x="395288" y="1484313"/>
          <a:ext cx="2305049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087"/>
                <a:gridCol w="697183"/>
                <a:gridCol w="796779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68" marR="91468" marT="45711" marB="45711"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8" marR="9146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68" marR="91468" marT="45711" marB="45711">
                    <a:lnL w="12700" cmpd="sng">
                      <a:noFill/>
                    </a:lnL>
                    <a:solidFill>
                      <a:srgbClr val="B261B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8" marR="91468" marT="45711" marB="45711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/>
                    </a:p>
                  </a:txBody>
                  <a:tcPr marL="91468" marR="91468" marT="45711" marB="45711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8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99FF99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7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 ∙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F7D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3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FFFF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8" marR="91468" marT="45711" marB="457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/>
                    </a:p>
                  </a:txBody>
                  <a:tcPr marL="91468" marR="9146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4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00B0F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5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/>
                    </a:p>
                  </a:txBody>
                  <a:tcPr marL="91468" marR="9146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2</a:t>
                      </a:r>
                      <a:endParaRPr lang="ru-RU" sz="3200" b="1" dirty="0"/>
                    </a:p>
                  </a:txBody>
                  <a:tcPr marL="91468" marR="91468" marT="45711" marB="4571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0442651"/>
              </p:ext>
            </p:extLst>
          </p:nvPr>
        </p:nvGraphicFramePr>
        <p:xfrm>
          <a:off x="3203575" y="2492375"/>
          <a:ext cx="2592388" cy="289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95"/>
                <a:gridCol w="784090"/>
                <a:gridCol w="896103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23" marB="45723"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23" marB="45723">
                    <a:lnL w="12700" cmpd="sng">
                      <a:noFill/>
                    </a:lnL>
                    <a:solidFill>
                      <a:srgbClr val="B261B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23" marB="45723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/>
                    </a:p>
                  </a:txBody>
                  <a:tcPr marL="91476" marR="91476" marT="45723" marB="45723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1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99FF9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9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 ∙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F7D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5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FFFF0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23" marB="457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/>
                    </a:p>
                  </a:txBody>
                  <a:tcPr marL="91476" marR="9147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4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8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/>
                    </a:p>
                  </a:txBody>
                  <a:tcPr marL="91476" marR="9147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3</a:t>
                      </a:r>
                      <a:endParaRPr lang="ru-RU" sz="3200" b="1" dirty="0"/>
                    </a:p>
                  </a:txBody>
                  <a:tcPr marL="91476" marR="91476" marT="45723" marB="45723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2071004"/>
              </p:ext>
            </p:extLst>
          </p:nvPr>
        </p:nvGraphicFramePr>
        <p:xfrm>
          <a:off x="6223000" y="1412875"/>
          <a:ext cx="2447925" cy="2955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61"/>
                <a:gridCol w="740396"/>
                <a:gridCol w="846168"/>
              </a:tblGrid>
              <a:tr h="594189"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7" marB="45727"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7" marB="45727">
                    <a:lnL w="12700" cmpd="sng">
                      <a:noFill/>
                    </a:lnL>
                    <a:solidFill>
                      <a:srgbClr val="B261BF"/>
                    </a:solidFill>
                  </a:tcPr>
                </a:tc>
              </a:tr>
              <a:tr h="594189"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7" marB="45727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/>
                    </a:p>
                  </a:txBody>
                  <a:tcPr marL="91433" marR="91433" marT="45727" marB="45727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16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99FF99"/>
                    </a:solidFill>
                  </a:tcPr>
                </a:tc>
              </a:tr>
              <a:tr h="594189"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34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/>
                        <a:t>+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F7D4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17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FFFF00"/>
                    </a:solidFill>
                  </a:tcPr>
                </a:tc>
              </a:tr>
              <a:tr h="594189"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7" marB="4572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18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00B0F0"/>
                    </a:solidFill>
                  </a:tcPr>
                </a:tc>
              </a:tr>
              <a:tr h="579167"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32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b="1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3200" b="1" dirty="0" smtClean="0"/>
                        <a:t>19</a:t>
                      </a:r>
                      <a:endParaRPr lang="ru-RU" sz="3200" b="1" dirty="0"/>
                    </a:p>
                  </a:txBody>
                  <a:tcPr marL="91433" marR="91433" marT="45727" marB="4572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255" name="Picture 23" descr="BD0581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07150"/>
            <a:ext cx="86407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71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2643182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43306" y="2643182"/>
            <a:ext cx="2286016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 rot="19224435">
            <a:off x="6406476" y="2762916"/>
            <a:ext cx="2286016" cy="12858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648" y="692696"/>
            <a:ext cx="1441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-36513" y="0"/>
            <a:ext cx="9180513" cy="6892925"/>
            <a:chOff x="0" y="-17"/>
            <a:chExt cx="5783" cy="434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731040" y="277770"/>
            <a:ext cx="7536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Жаңа тақырып, жаңа ой</a:t>
            </a:r>
          </a:p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Көңілге мұны түйіп қой.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04864"/>
            <a:ext cx="79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/>
              <a:t>3</a:t>
            </a:r>
          </a:p>
          <a:p>
            <a:r>
              <a:rPr lang="kk-KZ" sz="5400" dirty="0" smtClean="0"/>
              <a:t>6</a:t>
            </a:r>
            <a:endParaRPr lang="ru-RU" sz="5400" dirty="0"/>
          </a:p>
        </p:txBody>
      </p:sp>
      <p:cxnSp>
        <p:nvCxnSpPr>
          <p:cNvPr id="16" name="Прямая соединительная линия 15"/>
          <p:cNvCxnSpPr>
            <a:stCxn id="9" idx="1"/>
          </p:cNvCxnSpPr>
          <p:nvPr/>
        </p:nvCxnSpPr>
        <p:spPr>
          <a:xfrm>
            <a:off x="1115616" y="3082027"/>
            <a:ext cx="6257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0262" y="2204864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dirty="0" smtClean="0"/>
              <a:t>1</a:t>
            </a:r>
          </a:p>
          <a:p>
            <a:r>
              <a:rPr lang="kk-KZ" sz="6000" dirty="0" smtClean="0"/>
              <a:t>3</a:t>
            </a:r>
            <a:endParaRPr lang="ru-RU" sz="6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170430" y="3115474"/>
            <a:ext cx="432048" cy="1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89696" y="2297197"/>
            <a:ext cx="941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/>
              <a:t>4</a:t>
            </a:r>
          </a:p>
          <a:p>
            <a:r>
              <a:rPr lang="kk-KZ" sz="5400" dirty="0"/>
              <a:t>5</a:t>
            </a:r>
            <a:endParaRPr lang="ru-RU" sz="5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928286" y="3080434"/>
            <a:ext cx="432048" cy="1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45385" y="2408428"/>
            <a:ext cx="794217" cy="1550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00364" y="2357430"/>
            <a:ext cx="775433" cy="154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6299" y="2413986"/>
            <a:ext cx="723813" cy="154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6106" y="4278599"/>
            <a:ext cx="8986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Бұл жазулар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деп аталады.Бөлшектің астындағы сан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бөлімі,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яғни бүтіннің неше бөлікке бөлінгенін көрсетеді.Бөлшектің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үстіндегі сан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алымы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,яғни неше бөліктің алынғанын көрсетеді.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Бөлшек дегеніміз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бүтіннің бір немесе бірнеше тең бөліктері.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6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71451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Санның үлесі және үлесі бойынша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санды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табуға арналған есептерді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шығарту.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Мақсаты: </a:t>
            </a:r>
          </a:p>
          <a:p>
            <a:pPr algn="ctr">
              <a:buNone/>
            </a:pPr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Есептің жаңа түрін шешудің тәсілдері туралы білімдерін бекіту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-36513" y="0"/>
            <a:ext cx="9180513" cy="6892925"/>
            <a:chOff x="0" y="-17"/>
            <a:chExt cx="5783" cy="434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7" y="2204864"/>
            <a:ext cx="8828912" cy="424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3813" y="744194"/>
            <a:ext cx="5929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Оқулықпен жұмыс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52006" y="3382169"/>
            <a:ext cx="68199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19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98" name="Picture 31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928794" y="2143116"/>
            <a:ext cx="5178021" cy="21544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80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Сергіту сәті</a:t>
            </a:r>
          </a:p>
          <a:p>
            <a:pPr algn="ctr">
              <a:defRPr/>
            </a:pPr>
            <a:endParaRPr lang="kk-KZ" sz="54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218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Ауызша есептеу </vt:lpstr>
      <vt:lpstr>Ой қозғау</vt:lpstr>
      <vt:lpstr>Слайд 6</vt:lpstr>
      <vt:lpstr>Сабақтың тақырыбы:  Санның үлесі және үлесі бойынша санды табуға арналған есептерді шығарту.</vt:lpstr>
      <vt:lpstr>Слайд 8</vt:lpstr>
      <vt:lpstr>Слайд 9</vt:lpstr>
      <vt:lpstr>Слайд 10</vt:lpstr>
      <vt:lpstr>Слайд 11</vt:lpstr>
      <vt:lpstr>Слайд 12</vt:lpstr>
      <vt:lpstr>Слайд 13</vt:lpstr>
      <vt:lpstr>Үйге тапсырма: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Жадра</dc:creator>
  <cp:lastModifiedBy>User</cp:lastModifiedBy>
  <cp:revision>21</cp:revision>
  <dcterms:created xsi:type="dcterms:W3CDTF">2013-11-29T16:01:12Z</dcterms:created>
  <dcterms:modified xsi:type="dcterms:W3CDTF">2014-09-21T07:52:55Z</dcterms:modified>
</cp:coreProperties>
</file>