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3FDF7-2CC6-4B40-8E8F-D4E27B569F80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284253-E62C-4C42-A0FA-FA58E0C93C3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3FDF7-2CC6-4B40-8E8F-D4E27B569F80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284253-E62C-4C42-A0FA-FA58E0C93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3FDF7-2CC6-4B40-8E8F-D4E27B569F80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284253-E62C-4C42-A0FA-FA58E0C93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3FDF7-2CC6-4B40-8E8F-D4E27B569F80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284253-E62C-4C42-A0FA-FA58E0C93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3FDF7-2CC6-4B40-8E8F-D4E27B569F80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284253-E62C-4C42-A0FA-FA58E0C93C3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3FDF7-2CC6-4B40-8E8F-D4E27B569F80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284253-E62C-4C42-A0FA-FA58E0C93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3FDF7-2CC6-4B40-8E8F-D4E27B569F80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284253-E62C-4C42-A0FA-FA58E0C93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3FDF7-2CC6-4B40-8E8F-D4E27B569F80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284253-E62C-4C42-A0FA-FA58E0C93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3FDF7-2CC6-4B40-8E8F-D4E27B569F80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284253-E62C-4C42-A0FA-FA58E0C93C3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3FDF7-2CC6-4B40-8E8F-D4E27B569F80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284253-E62C-4C42-A0FA-FA58E0C93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3FDF7-2CC6-4B40-8E8F-D4E27B569F80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284253-E62C-4C42-A0FA-FA58E0C93C3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8F3FDF7-2CC6-4B40-8E8F-D4E27B569F80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0284253-E62C-4C42-A0FA-FA58E0C93C3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764704"/>
            <a:ext cx="5458466" cy="212365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Жеті</a:t>
            </a:r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66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қазына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025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</a:t>
            </a:r>
            <a:r>
              <a:rPr lang="ru-RU" dirty="0" smtClean="0"/>
              <a:t> </a:t>
            </a:r>
            <a:r>
              <a:rPr lang="ru-RU" dirty="0" err="1" smtClean="0"/>
              <a:t>тапсырма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Мәтіннен мақал – мәтелдерді теріп жазыңдар. Мағынасын анықтаңдар.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Мақалда кездесетін сан есімдерді сан есім  түрлеріне айналдыр.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/>
              <a:t>Венн диаграммасы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443678" y="2132856"/>
            <a:ext cx="4280450" cy="2790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211960" y="2132856"/>
            <a:ext cx="4608512" cy="2790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67744" y="165410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бүркіт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216" y="165410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7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«Попс» формуласы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340768"/>
            <a:ext cx="7498080" cy="4907632"/>
          </a:xfrm>
        </p:spPr>
        <p:txBody>
          <a:bodyPr/>
          <a:lstStyle/>
          <a:p>
            <a:pPr marL="82296" indent="0">
              <a:buNone/>
            </a:pPr>
            <a:r>
              <a:rPr lang="kk-KZ" dirty="0" smtClean="0"/>
              <a:t>Жігітке жүйрік ат қажет пе?</a:t>
            </a:r>
          </a:p>
          <a:p>
            <a:pPr marL="82296" indent="0">
              <a:buNone/>
            </a:pPr>
            <a:endParaRPr lang="kk-KZ" dirty="0" smtClean="0"/>
          </a:p>
          <a:p>
            <a:pPr marL="82296" indent="0">
              <a:buNone/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1. Менің ....... ойымша</a:t>
            </a:r>
          </a:p>
          <a:p>
            <a:pPr marL="82296" indent="0">
              <a:buNone/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ебебі, </a:t>
            </a:r>
          </a:p>
          <a:p>
            <a:pPr marL="82296" indent="0">
              <a:buNone/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3. Мен  .......  </a:t>
            </a: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ысал келтіремін</a:t>
            </a:r>
          </a:p>
          <a:p>
            <a:pPr marL="82296" indent="0">
              <a:buNone/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4 Мен ...... </a:t>
            </a: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орытындыға келдім.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5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908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3\Pictures\f_Ju0SqLE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518457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Қаңтардың жиырмасы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матин.wm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1640" y="5852874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57368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Кластер құру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03848" y="2708920"/>
            <a:ext cx="2736304" cy="15121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35896" y="2924944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Жеті қазына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5160275" flipV="1">
            <a:off x="3265702" y="1967477"/>
            <a:ext cx="1224136" cy="426524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19381010">
            <a:off x="5662666" y="2586007"/>
            <a:ext cx="1306936" cy="360040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1743599">
            <a:off x="5762370" y="3902161"/>
            <a:ext cx="1224136" cy="360040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4000478">
            <a:off x="4966723" y="4483110"/>
            <a:ext cx="1224136" cy="360040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rot="7137464" flipV="1">
            <a:off x="2625338" y="4335443"/>
            <a:ext cx="1224136" cy="402786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11148579" flipV="1">
            <a:off x="1946012" y="3103768"/>
            <a:ext cx="1274506" cy="398350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rot="16787073">
            <a:off x="4537362" y="1927345"/>
            <a:ext cx="1224136" cy="360040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 rot="5171804">
            <a:off x="3871815" y="4663729"/>
            <a:ext cx="1224136" cy="360040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3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335954" y="2168860"/>
            <a:ext cx="2736304" cy="15121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8002" y="2363486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Жеті қазына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5160275" flipV="1">
            <a:off x="3160112" y="1487282"/>
            <a:ext cx="1224136" cy="426524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18974921">
            <a:off x="5691927" y="1934544"/>
            <a:ext cx="1225634" cy="398967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ый треугольник 7"/>
          <p:cNvSpPr/>
          <p:nvPr/>
        </p:nvSpPr>
        <p:spPr>
          <a:xfrm rot="1743599">
            <a:off x="5915444" y="3311146"/>
            <a:ext cx="1224136" cy="360040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 rot="4000478">
            <a:off x="4910598" y="4054092"/>
            <a:ext cx="1224136" cy="360040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/>
          <p:nvPr/>
        </p:nvSpPr>
        <p:spPr>
          <a:xfrm rot="10284638" flipV="1">
            <a:off x="2129935" y="2922356"/>
            <a:ext cx="1224136" cy="402786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16787073">
            <a:off x="4487694" y="1394998"/>
            <a:ext cx="1254629" cy="360040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ый треугольник 12"/>
          <p:cNvSpPr/>
          <p:nvPr/>
        </p:nvSpPr>
        <p:spPr>
          <a:xfrm rot="5900467">
            <a:off x="3427018" y="4081111"/>
            <a:ext cx="1224136" cy="360040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27672" y="751246"/>
            <a:ext cx="191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Жүйрік ат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31296" y="489636"/>
            <a:ext cx="2505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Қыран бүркіт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57897" y="143893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Құмай тазы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27512" y="3800443"/>
            <a:ext cx="2476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Берен мылтық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10475" y="4664740"/>
            <a:ext cx="3149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Қанды ауыз қақпан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2003" y="4667214"/>
            <a:ext cx="2359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Өткір кездік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8772" y="3307024"/>
            <a:ext cx="2463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Майланғыш ау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78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864096"/>
          </a:xfrm>
        </p:spPr>
        <p:txBody>
          <a:bodyPr>
            <a:norm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Сөздікпен жұмыс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5576" y="908720"/>
            <a:ext cx="8280920" cy="5339680"/>
          </a:xfrm>
        </p:spPr>
        <p:txBody>
          <a:bodyPr>
            <a:norm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Жүйрік ат-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быстроногий скакун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Қыран бүркіт- зоркий беркут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Құмай тазы – гончая тазы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Берен мылтық – старинное ружье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Өткір кездік – острый кортик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Майланғыш ау – покрытый жиром невод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Қанды ауыз қақпан-  капкан с кровавым ртом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Баптайды - ухаживает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8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Мәтінмен жұмыс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52736"/>
            <a:ext cx="8136904" cy="5195664"/>
          </a:xfrm>
        </p:spPr>
        <p:txBody>
          <a:bodyPr>
            <a:normAutofit fontScale="85000" lnSpcReduction="10000"/>
          </a:bodyPr>
          <a:lstStyle/>
          <a:p>
            <a:pPr marL="82296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kk-KZ" dirty="0">
                <a:latin typeface="Times New Roman"/>
                <a:ea typeface="Calibri"/>
                <a:cs typeface="Times New Roman"/>
              </a:rPr>
              <a:t>Қазақтар «Жігітке жеті өнер де аз», </a:t>
            </a:r>
            <a:r>
              <a:rPr lang="kk-KZ" dirty="0" smtClean="0">
                <a:latin typeface="Times New Roman"/>
                <a:ea typeface="Calibri"/>
                <a:cs typeface="Times New Roman"/>
              </a:rPr>
              <a:t>« Жігіт </a:t>
            </a:r>
            <a:r>
              <a:rPr lang="kk-KZ" dirty="0">
                <a:latin typeface="Times New Roman"/>
                <a:ea typeface="Calibri"/>
                <a:cs typeface="Times New Roman"/>
              </a:rPr>
              <a:t>сегіз қырлы, бір сырлы»болу керек деп есептеген. Ер жігіт – жеті қазынаның иесі. Жеті қазына – қазақтың дәстүрлі дүниетанымындағы философиялық түсініктердің бірі. Жеті қазынаға жүйрік ат, қыран бүркіт, құмай тазы, берен мылтық, қанды ауыз қақпан, майланғыш ау, өткір кездік жатады. 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82296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kk-KZ" dirty="0">
                <a:latin typeface="Times New Roman"/>
                <a:ea typeface="Calibri"/>
                <a:cs typeface="Times New Roman"/>
              </a:rPr>
              <a:t>Ер жігіттің жүйрік аты – қанаты. Қыран бүркіті – қуаты. Құмай тазысы – сенімді серігі. </a:t>
            </a:r>
            <a:r>
              <a:rPr lang="kk-KZ" dirty="0" smtClean="0">
                <a:latin typeface="Times New Roman"/>
                <a:ea typeface="Calibri"/>
                <a:cs typeface="Times New Roman"/>
              </a:rPr>
              <a:t>Мылтығы -  </a:t>
            </a:r>
            <a:r>
              <a:rPr lang="kk-KZ" dirty="0">
                <a:latin typeface="Times New Roman"/>
                <a:ea typeface="Calibri"/>
                <a:cs typeface="Times New Roman"/>
              </a:rPr>
              <a:t>оты. Қақпаны – серті. Ауы – </a:t>
            </a:r>
            <a:r>
              <a:rPr lang="kk-KZ" dirty="0" smtClean="0">
                <a:latin typeface="Times New Roman"/>
                <a:ea typeface="Calibri"/>
                <a:cs typeface="Times New Roman"/>
              </a:rPr>
              <a:t>әдіс-айласы</a:t>
            </a:r>
            <a:r>
              <a:rPr lang="kk-KZ" dirty="0">
                <a:latin typeface="Times New Roman"/>
                <a:ea typeface="Calibri"/>
                <a:cs typeface="Times New Roman"/>
              </a:rPr>
              <a:t>. Кездігі – сұсы.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МУЗЫКА ДЛЯ УРО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5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3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3 тапсырма</a:t>
            </a:r>
            <a:r>
              <a:rPr lang="kk-KZ" dirty="0" smtClean="0"/>
              <a:t>. Инсерт стратегиясы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359705"/>
              </p:ext>
            </p:extLst>
          </p:nvPr>
        </p:nvGraphicFramePr>
        <p:xfrm>
          <a:off x="1475656" y="1628800"/>
          <a:ext cx="7499349" cy="1534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783"/>
                <a:gridCol w="2499783"/>
                <a:gridCol w="2499783"/>
              </a:tblGrid>
              <a:tr h="72008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Мен білетін ақпарат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Мен үшін жаңа ақпарат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Білгім келтін</a:t>
                      </a:r>
                      <a:r>
                        <a:rPr lang="kk-KZ" baseline="0" dirty="0" smtClean="0">
                          <a:solidFill>
                            <a:schemeClr val="tx1"/>
                          </a:solidFill>
                        </a:rPr>
                        <a:t> ақпарат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8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3632448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1.Мәтінді түсініп  оқыңдар . Кестені толтырыңдар.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2. Мәтінге 3 сұрақ құрастырыңдар.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3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466144" cy="5627712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Helvetica"/>
              </a:rPr>
              <a:t>Семь сокровищ - одно из философских понятий в традиционном казахском мировоззрении. Казахский народ связывает семь сокровищ с жизнью храброго джигита, к этому понятию относится следующее: быстрый конь, зоркий беркут, гончая тазы, старинное ружьё, капкан с кровавым ртом, покрытый жиром невод, острый </a:t>
            </a:r>
            <a:r>
              <a:rPr lang="ru-RU" dirty="0" err="1">
                <a:solidFill>
                  <a:srgbClr val="333333"/>
                </a:solidFill>
                <a:latin typeface="Helvetica"/>
                <a:ea typeface="Times New Roman"/>
                <a:cs typeface="Helvetica"/>
              </a:rPr>
              <a:t>кортик.</a:t>
            </a:r>
            <a:r>
              <a:rPr lang="ru-RU" dirty="0" err="1" smtClean="0">
                <a:solidFill>
                  <a:srgbClr val="333333"/>
                </a:solidFill>
                <a:latin typeface="Helvetica"/>
                <a:ea typeface="Times New Roman"/>
              </a:rPr>
              <a:t>Быстрый</a:t>
            </a: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/>
              </a:rPr>
              <a:t> </a:t>
            </a: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</a:rPr>
              <a:t>конь храброго джигита - его крылья. Гончая тазы - надёжный друг, повышающий его авторитет. Ружьё - грозный огонь. Капкан - клятва, сеть, невод - хитрые способы, кортик - наводящий страх. Народ Семь сокровищ сделал основой потребностей жизни. Значение того, что казахский </a:t>
            </a: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/>
              </a:rPr>
              <a:t>народ Семь </a:t>
            </a: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</a:rPr>
              <a:t>сокровищ называет «Семью богатствами» лежит здесь.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16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778098"/>
          </a:xfrm>
        </p:spPr>
        <p:txBody>
          <a:bodyPr>
            <a:normAutofit/>
          </a:bodyPr>
          <a:lstStyle/>
          <a:p>
            <a:pPr algn="ctr"/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4 тапсырма.  Дұрыс -бұрыс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617626"/>
              </p:ext>
            </p:extLst>
          </p:nvPr>
        </p:nvGraphicFramePr>
        <p:xfrm>
          <a:off x="683568" y="1124744"/>
          <a:ext cx="8106865" cy="5224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5328592"/>
                <a:gridCol w="1152128"/>
                <a:gridCol w="1122089"/>
              </a:tblGrid>
              <a:tr h="504056"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Сұрақтар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дұрыс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бұрыс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7059">
                <a:tc>
                  <a:txBody>
                    <a:bodyPr/>
                    <a:lstStyle/>
                    <a:p>
                      <a:r>
                        <a:rPr lang="kk-KZ" sz="2800" dirty="0" smtClean="0"/>
                        <a:t>1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Ер жігіт -  жеті қазына иесі</a:t>
                      </a:r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7059">
                <a:tc>
                  <a:txBody>
                    <a:bodyPr/>
                    <a:lstStyle/>
                    <a:p>
                      <a:r>
                        <a:rPr lang="kk-KZ" sz="2800" dirty="0" smtClean="0"/>
                        <a:t>2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kk-KZ" sz="2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Жігітке жеті өнер көп.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146">
                <a:tc>
                  <a:txBody>
                    <a:bodyPr/>
                    <a:lstStyle/>
                    <a:p>
                      <a:r>
                        <a:rPr lang="kk-KZ" sz="2400" dirty="0" smtClean="0"/>
                        <a:t>3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kk-KZ" sz="2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Жеті қазынаның бірі кітап.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7059">
                <a:tc>
                  <a:txBody>
                    <a:bodyPr/>
                    <a:lstStyle/>
                    <a:p>
                      <a:r>
                        <a:rPr lang="kk-KZ" sz="2400" dirty="0" smtClean="0"/>
                        <a:t>4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Жүйрік аты – қанаты.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4800">
                <a:tc>
                  <a:txBody>
                    <a:bodyPr/>
                    <a:lstStyle/>
                    <a:p>
                      <a:r>
                        <a:rPr lang="kk-KZ" sz="2400" dirty="0" smtClean="0"/>
                        <a:t>5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Қыран бүркіт – қуаты.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53078">
                <a:tc>
                  <a:txBody>
                    <a:bodyPr/>
                    <a:lstStyle/>
                    <a:p>
                      <a:r>
                        <a:rPr lang="kk-KZ" sz="2400" dirty="0" smtClean="0"/>
                        <a:t>6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296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3891A7"/>
                        </a:buClr>
                        <a:buSzPct val="80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kk-KZ" sz="2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Жеті қазынаға жүйрік ат, қыран бүркіт, құмай тазы, берен мылтық, майланғыш ау, өткір кездік жатады.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5-конечная звезда 7"/>
          <p:cNvSpPr/>
          <p:nvPr/>
        </p:nvSpPr>
        <p:spPr>
          <a:xfrm>
            <a:off x="6859938" y="1713164"/>
            <a:ext cx="468052" cy="463458"/>
          </a:xfrm>
          <a:prstGeom prst="star5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04" y="2122069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564" y="2638706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92" y="3179362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088" y="3704561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327" y="4653136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13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162</TotalTime>
  <Words>425</Words>
  <Application>Microsoft Office PowerPoint</Application>
  <PresentationFormat>Экран (4:3)</PresentationFormat>
  <Paragraphs>62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Презентация PowerPoint</vt:lpstr>
      <vt:lpstr>Қаңтардың жиырмасы</vt:lpstr>
      <vt:lpstr>Кластер құру</vt:lpstr>
      <vt:lpstr>Презентация PowerPoint</vt:lpstr>
      <vt:lpstr>Сөздікпен жұмыс</vt:lpstr>
      <vt:lpstr>Мәтінмен жұмыс</vt:lpstr>
      <vt:lpstr>3 тапсырма. Инсерт стратегиясы</vt:lpstr>
      <vt:lpstr>Презентация PowerPoint</vt:lpstr>
      <vt:lpstr>4 тапсырма.  Дұрыс -бұрыс</vt:lpstr>
      <vt:lpstr>5 тапсырма</vt:lpstr>
      <vt:lpstr>Венн диаграммасы</vt:lpstr>
      <vt:lpstr>«Попс» формуласы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user3</dc:creator>
  <cp:lastModifiedBy>user3</cp:lastModifiedBy>
  <cp:revision>15</cp:revision>
  <dcterms:created xsi:type="dcterms:W3CDTF">2017-01-19T11:47:35Z</dcterms:created>
  <dcterms:modified xsi:type="dcterms:W3CDTF">2017-01-20T07:07:04Z</dcterms:modified>
</cp:coreProperties>
</file>