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636" y="8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3A915-12C6-4249-9DB5-77B4773EC14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89AC4-7E4D-4551-8D42-535851FF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7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89AC4-7E4D-4551-8D42-535851FFD8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3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-99392"/>
            <a:ext cx="2752725" cy="2257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702546"/>
            <a:ext cx="2228850" cy="2857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1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4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40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0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0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 userDrawn="1"/>
        </p:nvSpPr>
        <p:spPr>
          <a:xfrm>
            <a:off x="179512" y="188639"/>
            <a:ext cx="8784976" cy="6450285"/>
          </a:xfrm>
          <a:prstGeom prst="round2DiagRect">
            <a:avLst/>
          </a:prstGeom>
          <a:solidFill>
            <a:schemeClr val="accent5">
              <a:alpha val="84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2036B-04F3-4A20-90AD-14033635BA73}" type="datetimeFigureOut">
              <a:rPr lang="ru-RU" smtClean="0"/>
              <a:t>22.02.2018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9A6D-EC55-4030-BF0E-2713217780E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946934" y="6515813"/>
            <a:ext cx="1244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</a:rPr>
              <a:t>Ekaterina050466</a:t>
            </a:r>
            <a:endParaRPr lang="ru-RU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3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mg1.liveinternet.ru/images/attach/c/2/72/39/72039451_j291158_1295616903.gif" TargetMode="External"/><Relationship Id="rId3" Type="http://schemas.openxmlformats.org/officeDocument/2006/relationships/hyperlink" Target="http://mr-rf.ru/upload/iblock/859/img4.jpg" TargetMode="External"/><Relationship Id="rId7" Type="http://schemas.openxmlformats.org/officeDocument/2006/relationships/hyperlink" Target="http://fotohomka.ru/images/Dec/06/aef4519005b2d2740ef46cf74571762e/mini_5.jpg" TargetMode="External"/><Relationship Id="rId2" Type="http://schemas.openxmlformats.org/officeDocument/2006/relationships/hyperlink" Target="http://easyen.ru/load/shablony_prezentacij/obzh_pdd/shablony_prezentacij_po_pdd/512-1-0-3334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v3toys.ru/kiwi-public-data/Kiwi_Img/748C.jpg" TargetMode="External"/><Relationship Id="rId5" Type="http://schemas.openxmlformats.org/officeDocument/2006/relationships/hyperlink" Target="http://www.lapidisrael.ru/AlexandrEilat/Personal_driver_in_Israel_Order_driver_in_Israel.jpeg" TargetMode="External"/><Relationship Id="rId4" Type="http://schemas.openxmlformats.org/officeDocument/2006/relationships/hyperlink" Target="http://rus33abc.narod.ru/koleso002.jpg" TargetMode="External"/><Relationship Id="rId9" Type="http://schemas.openxmlformats.org/officeDocument/2006/relationships/hyperlink" Target="http://get-tune.xyz/%D0%BF%D0%B5%D1%81%D0%BD%D1%8F-%D1%81%D0%B2%D0%B5%D1%82%D0%BE%D1%84%D0%BE%D1%8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740" y="1844824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Интерактивная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«Дорожная игра»</a:t>
            </a:r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Поле чудес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5157192"/>
            <a:ext cx="4932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Batang" pitchFamily="18" charset="-127"/>
                <a:cs typeface="Arial" pitchFamily="34" charset="0"/>
              </a:rPr>
              <a:t>Печенкина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Batang" pitchFamily="18" charset="-127"/>
                <a:cs typeface="Arial" pitchFamily="34" charset="0"/>
              </a:rPr>
              <a:t>С.В.,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Batang" pitchFamily="18" charset="-127"/>
                <a:cs typeface="Arial" pitchFamily="34" charset="0"/>
              </a:rPr>
              <a:t> МКОУ «СОШ №44»,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Batang" pitchFamily="18" charset="-127"/>
                <a:cs typeface="Arial" pitchFamily="34" charset="0"/>
              </a:rPr>
              <a:t> города Миасса, </a:t>
            </a: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ea typeface="Batang" pitchFamily="18" charset="-127"/>
                <a:cs typeface="Arial" pitchFamily="34" charset="0"/>
              </a:rPr>
              <a:t>Челябинской области</a:t>
            </a:r>
          </a:p>
          <a:p>
            <a:pPr algn="ctr"/>
            <a:endParaRPr lang="ru-RU" sz="1400" b="1" dirty="0">
              <a:solidFill>
                <a:schemeClr val="accent5">
                  <a:lumMod val="50000"/>
                </a:schemeClr>
              </a:solidFill>
              <a:ea typeface="Batang" pitchFamily="18" charset="-127"/>
              <a:cs typeface="Arial" pitchFamily="34" charset="0"/>
            </a:endParaRPr>
          </a:p>
        </p:txBody>
      </p:sp>
      <p:sp>
        <p:nvSpPr>
          <p:cNvPr id="3" name="Управляющая кнопка: сведения 2">
            <a:hlinkClick r:id="" action="ppaction://hlinkshowjump?jump=lastslide" highlightClick="1"/>
          </p:cNvPr>
          <p:cNvSpPr/>
          <p:nvPr/>
        </p:nvSpPr>
        <p:spPr>
          <a:xfrm>
            <a:off x="611560" y="548680"/>
            <a:ext cx="540000" cy="540000"/>
          </a:xfrm>
          <a:prstGeom prst="actionButtonInformation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12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r-rf.ru/upload/iblock/859/im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12" y="1718367"/>
            <a:ext cx="2090579" cy="2378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803583" y="1497826"/>
            <a:ext cx="4581297" cy="2651254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Зверь, помогающий перейти дорогу.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-А"/>
          <p:cNvSpPr/>
          <p:nvPr/>
        </p:nvSpPr>
        <p:spPr>
          <a:xfrm>
            <a:off x="1725108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5" name="2-Б"/>
          <p:cNvSpPr/>
          <p:nvPr/>
        </p:nvSpPr>
        <p:spPr>
          <a:xfrm>
            <a:off x="226435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6" name="3-В"/>
          <p:cNvSpPr/>
          <p:nvPr/>
        </p:nvSpPr>
        <p:spPr>
          <a:xfrm>
            <a:off x="28061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7" name="4-Г"/>
          <p:cNvSpPr/>
          <p:nvPr/>
        </p:nvSpPr>
        <p:spPr>
          <a:xfrm>
            <a:off x="333881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8" name="5-Д"/>
          <p:cNvSpPr/>
          <p:nvPr/>
        </p:nvSpPr>
        <p:spPr>
          <a:xfrm>
            <a:off x="3879181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9" name="6-Е"/>
          <p:cNvSpPr/>
          <p:nvPr/>
        </p:nvSpPr>
        <p:spPr>
          <a:xfrm>
            <a:off x="4422326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10" name="7-Ё"/>
          <p:cNvSpPr/>
          <p:nvPr/>
        </p:nvSpPr>
        <p:spPr>
          <a:xfrm>
            <a:off x="496223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</a:t>
            </a:r>
          </a:p>
        </p:txBody>
      </p:sp>
      <p:sp>
        <p:nvSpPr>
          <p:cNvPr id="11" name="8-Ж"/>
          <p:cNvSpPr/>
          <p:nvPr/>
        </p:nvSpPr>
        <p:spPr>
          <a:xfrm>
            <a:off x="550740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</a:p>
        </p:txBody>
      </p:sp>
      <p:sp>
        <p:nvSpPr>
          <p:cNvPr id="12" name="9-З"/>
          <p:cNvSpPr/>
          <p:nvPr/>
        </p:nvSpPr>
        <p:spPr>
          <a:xfrm>
            <a:off x="60380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13" name="10-И"/>
          <p:cNvSpPr/>
          <p:nvPr/>
        </p:nvSpPr>
        <p:spPr>
          <a:xfrm>
            <a:off x="6578027" y="470696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14" name="11-Й"/>
          <p:cNvSpPr/>
          <p:nvPr/>
        </p:nvSpPr>
        <p:spPr>
          <a:xfrm>
            <a:off x="1467336" y="5249881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</p:txBody>
      </p:sp>
      <p:sp>
        <p:nvSpPr>
          <p:cNvPr id="15" name="12-К"/>
          <p:cNvSpPr/>
          <p:nvPr/>
        </p:nvSpPr>
        <p:spPr>
          <a:xfrm>
            <a:off x="2009865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16" name="13-Л"/>
          <p:cNvSpPr/>
          <p:nvPr/>
        </p:nvSpPr>
        <p:spPr>
          <a:xfrm>
            <a:off x="2545329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17" name="14-М"/>
          <p:cNvSpPr/>
          <p:nvPr/>
        </p:nvSpPr>
        <p:spPr>
          <a:xfrm>
            <a:off x="3079029" y="5250425"/>
            <a:ext cx="556273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</a:p>
        </p:txBody>
      </p:sp>
      <p:sp>
        <p:nvSpPr>
          <p:cNvPr id="18" name="15-Н"/>
          <p:cNvSpPr/>
          <p:nvPr/>
        </p:nvSpPr>
        <p:spPr>
          <a:xfrm>
            <a:off x="3635302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</p:txBody>
      </p:sp>
      <p:sp>
        <p:nvSpPr>
          <p:cNvPr id="19" name="16-О"/>
          <p:cNvSpPr/>
          <p:nvPr/>
        </p:nvSpPr>
        <p:spPr>
          <a:xfrm>
            <a:off x="4174549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20" name="17-П"/>
          <p:cNvSpPr/>
          <p:nvPr/>
        </p:nvSpPr>
        <p:spPr>
          <a:xfrm>
            <a:off x="471165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</a:p>
        </p:txBody>
      </p:sp>
      <p:sp>
        <p:nvSpPr>
          <p:cNvPr id="21" name="18-Р"/>
          <p:cNvSpPr/>
          <p:nvPr/>
        </p:nvSpPr>
        <p:spPr>
          <a:xfrm>
            <a:off x="5258843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22" name="19-С"/>
          <p:cNvSpPr/>
          <p:nvPr/>
        </p:nvSpPr>
        <p:spPr>
          <a:xfrm>
            <a:off x="5793801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23" name="20-Т"/>
          <p:cNvSpPr/>
          <p:nvPr/>
        </p:nvSpPr>
        <p:spPr>
          <a:xfrm>
            <a:off x="633002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24" name="21-У"/>
          <p:cNvSpPr/>
          <p:nvPr/>
        </p:nvSpPr>
        <p:spPr>
          <a:xfrm>
            <a:off x="6872553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25" name="22-Ф"/>
          <p:cNvSpPr/>
          <p:nvPr/>
        </p:nvSpPr>
        <p:spPr>
          <a:xfrm>
            <a:off x="1182455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</a:p>
        </p:txBody>
      </p:sp>
      <p:sp>
        <p:nvSpPr>
          <p:cNvPr id="26" name="23-Х"/>
          <p:cNvSpPr/>
          <p:nvPr/>
        </p:nvSpPr>
        <p:spPr>
          <a:xfrm>
            <a:off x="171830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</a:p>
        </p:txBody>
      </p:sp>
      <p:sp>
        <p:nvSpPr>
          <p:cNvPr id="27" name="24-Ц"/>
          <p:cNvSpPr/>
          <p:nvPr/>
        </p:nvSpPr>
        <p:spPr>
          <a:xfrm>
            <a:off x="225616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</a:p>
        </p:txBody>
      </p:sp>
      <p:sp>
        <p:nvSpPr>
          <p:cNvPr id="28" name="25-Ч"/>
          <p:cNvSpPr/>
          <p:nvPr/>
        </p:nvSpPr>
        <p:spPr>
          <a:xfrm>
            <a:off x="2797046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</a:p>
        </p:txBody>
      </p:sp>
      <p:sp>
        <p:nvSpPr>
          <p:cNvPr id="29" name="26-Ш"/>
          <p:cNvSpPr/>
          <p:nvPr/>
        </p:nvSpPr>
        <p:spPr>
          <a:xfrm>
            <a:off x="3341842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</a:p>
        </p:txBody>
      </p:sp>
      <p:sp>
        <p:nvSpPr>
          <p:cNvPr id="30" name="27-Щ"/>
          <p:cNvSpPr/>
          <p:nvPr/>
        </p:nvSpPr>
        <p:spPr>
          <a:xfrm>
            <a:off x="3879323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</a:t>
            </a:r>
          </a:p>
        </p:txBody>
      </p:sp>
      <p:sp>
        <p:nvSpPr>
          <p:cNvPr id="31" name="28-Ъ"/>
          <p:cNvSpPr/>
          <p:nvPr/>
        </p:nvSpPr>
        <p:spPr>
          <a:xfrm>
            <a:off x="4419579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Ъ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29-Ы"/>
          <p:cNvSpPr/>
          <p:nvPr/>
        </p:nvSpPr>
        <p:spPr>
          <a:xfrm>
            <a:off x="4959835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0-Ь"/>
          <p:cNvSpPr/>
          <p:nvPr/>
        </p:nvSpPr>
        <p:spPr>
          <a:xfrm>
            <a:off x="549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34" name="31-Э"/>
          <p:cNvSpPr/>
          <p:nvPr/>
        </p:nvSpPr>
        <p:spPr>
          <a:xfrm>
            <a:off x="603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</a:p>
        </p:txBody>
      </p:sp>
      <p:sp>
        <p:nvSpPr>
          <p:cNvPr id="35" name="32-Ю"/>
          <p:cNvSpPr/>
          <p:nvPr/>
        </p:nvSpPr>
        <p:spPr>
          <a:xfrm>
            <a:off x="6578027" y="5793560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</a:p>
        </p:txBody>
      </p:sp>
      <p:sp>
        <p:nvSpPr>
          <p:cNvPr id="36" name="33-Я"/>
          <p:cNvSpPr/>
          <p:nvPr/>
        </p:nvSpPr>
        <p:spPr>
          <a:xfrm>
            <a:off x="7121493" y="5793560"/>
            <a:ext cx="541014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</a:p>
        </p:txBody>
      </p:sp>
      <p:sp>
        <p:nvSpPr>
          <p:cNvPr id="37" name="Стрелка вправо">
            <a:hlinkClick r:id="" action="ppaction://hlinkshowjump?jump=nextslide"/>
          </p:cNvPr>
          <p:cNvSpPr/>
          <p:nvPr/>
        </p:nvSpPr>
        <p:spPr>
          <a:xfrm>
            <a:off x="8080081" y="5995051"/>
            <a:ext cx="609600" cy="381000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1" name="1-А"/>
          <p:cNvSpPr/>
          <p:nvPr/>
        </p:nvSpPr>
        <p:spPr>
          <a:xfrm>
            <a:off x="504815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42" name="1-А"/>
          <p:cNvSpPr/>
          <p:nvPr/>
        </p:nvSpPr>
        <p:spPr>
          <a:xfrm>
            <a:off x="5757425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43" name="1-А"/>
          <p:cNvSpPr/>
          <p:nvPr/>
        </p:nvSpPr>
        <p:spPr>
          <a:xfrm>
            <a:off x="6468204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44" name="1-А"/>
          <p:cNvSpPr/>
          <p:nvPr/>
        </p:nvSpPr>
        <p:spPr>
          <a:xfrm>
            <a:off x="717898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45" name="1-А"/>
          <p:cNvSpPr/>
          <p:nvPr/>
        </p:nvSpPr>
        <p:spPr>
          <a:xfrm>
            <a:off x="789294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49" name="1-А"/>
          <p:cNvSpPr/>
          <p:nvPr/>
        </p:nvSpPr>
        <p:spPr>
          <a:xfrm>
            <a:off x="506704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0" name="1-А"/>
          <p:cNvSpPr/>
          <p:nvPr/>
        </p:nvSpPr>
        <p:spPr>
          <a:xfrm>
            <a:off x="5776313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1-А"/>
          <p:cNvSpPr/>
          <p:nvPr/>
        </p:nvSpPr>
        <p:spPr>
          <a:xfrm>
            <a:off x="6487092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1-А"/>
          <p:cNvSpPr/>
          <p:nvPr/>
        </p:nvSpPr>
        <p:spPr>
          <a:xfrm>
            <a:off x="719787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1-А"/>
          <p:cNvSpPr/>
          <p:nvPr/>
        </p:nvSpPr>
        <p:spPr>
          <a:xfrm>
            <a:off x="791183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476009" y="1375220"/>
            <a:ext cx="3248219" cy="3231038"/>
            <a:chOff x="422596" y="2204864"/>
            <a:chExt cx="4033863" cy="4143803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422596" y="2204864"/>
              <a:ext cx="4033863" cy="4143803"/>
              <a:chOff x="955325" y="1556792"/>
              <a:chExt cx="4033863" cy="414380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955325" y="1556792"/>
                <a:ext cx="4033863" cy="4143803"/>
                <a:chOff x="955325" y="1556792"/>
                <a:chExt cx="4033863" cy="414380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971600" y="1556792"/>
                  <a:ext cx="4017588" cy="4143803"/>
                  <a:chOff x="971600" y="1556792"/>
                  <a:chExt cx="4017588" cy="4143803"/>
                </a:xfrm>
              </p:grpSpPr>
              <p:grpSp>
                <p:nvGrpSpPr>
                  <p:cNvPr id="61" name="Группа 60"/>
                  <p:cNvGrpSpPr/>
                  <p:nvPr/>
                </p:nvGrpSpPr>
                <p:grpSpPr>
                  <a:xfrm>
                    <a:off x="971600" y="1556792"/>
                    <a:ext cx="4017588" cy="4143803"/>
                    <a:chOff x="971600" y="1556792"/>
                    <a:chExt cx="4017588" cy="4143803"/>
                  </a:xfrm>
                </p:grpSpPr>
                <p:grpSp>
                  <p:nvGrpSpPr>
                    <p:cNvPr id="63" name="Группа 62"/>
                    <p:cNvGrpSpPr/>
                    <p:nvPr/>
                  </p:nvGrpSpPr>
                  <p:grpSpPr>
                    <a:xfrm>
                      <a:off x="971600" y="1556792"/>
                      <a:ext cx="4017588" cy="4143803"/>
                      <a:chOff x="971600" y="1556792"/>
                      <a:chExt cx="4017588" cy="4143803"/>
                    </a:xfrm>
                  </p:grpSpPr>
                  <p:grpSp>
                    <p:nvGrpSpPr>
                      <p:cNvPr id="65" name="Группа 64"/>
                      <p:cNvGrpSpPr/>
                      <p:nvPr/>
                    </p:nvGrpSpPr>
                    <p:grpSpPr>
                      <a:xfrm>
                        <a:off x="971600" y="1556792"/>
                        <a:ext cx="4017588" cy="4143803"/>
                        <a:chOff x="971600" y="1556792"/>
                        <a:chExt cx="4017588" cy="4143803"/>
                      </a:xfrm>
                    </p:grpSpPr>
                    <p:grpSp>
                      <p:nvGrpSpPr>
                        <p:cNvPr id="67" name="Группа 66"/>
                        <p:cNvGrpSpPr/>
                        <p:nvPr/>
                      </p:nvGrpSpPr>
                      <p:grpSpPr>
                        <a:xfrm>
                          <a:off x="971600" y="1556792"/>
                          <a:ext cx="4017588" cy="4085214"/>
                          <a:chOff x="971600" y="1556792"/>
                          <a:chExt cx="4017588" cy="4085214"/>
                        </a:xfrm>
                      </p:grpSpPr>
                      <p:grpSp>
                        <p:nvGrpSpPr>
                          <p:cNvPr id="69" name="Группа 68"/>
                          <p:cNvGrpSpPr/>
                          <p:nvPr/>
                        </p:nvGrpSpPr>
                        <p:grpSpPr>
                          <a:xfrm>
                            <a:off x="971600" y="1556792"/>
                            <a:ext cx="4017588" cy="4085214"/>
                            <a:chOff x="971600" y="1556792"/>
                            <a:chExt cx="4017588" cy="4085214"/>
                          </a:xfrm>
                        </p:grpSpPr>
                        <p:grpSp>
                          <p:nvGrpSpPr>
                            <p:cNvPr id="71" name="Группа 70"/>
                            <p:cNvGrpSpPr/>
                            <p:nvPr/>
                          </p:nvGrpSpPr>
                          <p:grpSpPr>
                            <a:xfrm>
                              <a:off x="971600" y="1556792"/>
                              <a:ext cx="4017588" cy="4085214"/>
                              <a:chOff x="971600" y="1556792"/>
                              <a:chExt cx="4017588" cy="4085214"/>
                            </a:xfrm>
                          </p:grpSpPr>
                          <p:grpSp>
                            <p:nvGrpSpPr>
                              <p:cNvPr id="73" name="Группа 72"/>
                              <p:cNvGrpSpPr/>
                              <p:nvPr/>
                            </p:nvGrpSpPr>
                            <p:grpSpPr>
                              <a:xfrm>
                                <a:off x="971600" y="1556792"/>
                                <a:ext cx="4017588" cy="4085214"/>
                                <a:chOff x="971600" y="1556792"/>
                                <a:chExt cx="4017588" cy="4085214"/>
                              </a:xfrm>
                            </p:grpSpPr>
                            <p:grpSp>
                              <p:nvGrpSpPr>
                                <p:cNvPr id="75" name="Группа 74"/>
                                <p:cNvGrpSpPr/>
                                <p:nvPr/>
                              </p:nvGrpSpPr>
                              <p:grpSpPr>
                                <a:xfrm>
                                  <a:off x="971600" y="1556792"/>
                                  <a:ext cx="4017588" cy="4085214"/>
                                  <a:chOff x="827584" y="1526657"/>
                                  <a:chExt cx="4017588" cy="4085214"/>
                                </a:xfrm>
                              </p:grpSpPr>
                              <p:pic>
                                <p:nvPicPr>
                                  <p:cNvPr id="77" name="Picture 28" descr="оля-ля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 cstate="email">
                                    <a:clrChange>
                                      <a:clrFrom>
                                        <a:srgbClr val="FFFEBB"/>
                                      </a:clrFrom>
                                      <a:clrTo>
                                        <a:srgbClr val="FFFEBB">
                                          <a:alpha val="0"/>
                                        </a:srgbClr>
                                      </a:clrTo>
                                    </a:clrChange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7584" y="1628800"/>
                                    <a:ext cx="4017588" cy="398307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78" name="Прямоугольник 77"/>
                                  <p:cNvSpPr/>
                                  <p:nvPr/>
                                </p:nvSpPr>
                                <p:spPr>
                                  <a:xfrm rot="622995">
                                    <a:off x="2922523" y="1526657"/>
                                    <a:ext cx="548548" cy="92333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91440" tIns="45720" rIns="91440" bIns="45720">
                                    <a:spAutoFit/>
                                    <a:scene3d>
                                      <a:camera prst="orthographicFront"/>
                                      <a:lightRig rig="soft" dir="t">
                                        <a:rot lat="0" lon="0" rev="10800000"/>
                                      </a:lightRig>
                                    </a:scene3d>
                                    <a:sp3d>
                                      <a:bevelT w="27940" h="12700"/>
                                      <a:contourClr>
                                        <a:srgbClr val="DDDDDD"/>
                                      </a:contourClr>
                                    </a:sp3d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ru-RU" sz="5400" b="1" cap="none" spc="150" dirty="0" smtClean="0">
                                        <a:ln w="11430"/>
                                        <a:solidFill>
                                          <a:srgbClr val="F8F8F8"/>
                                        </a:solidFill>
                                        <a:effectLst>
                                          <a:outerShdw blurRad="25400" algn="tl" rotWithShape="0">
                                            <a:srgbClr val="000000">
                                              <a:alpha val="43000"/>
                                            </a:srgbClr>
                                          </a:outerShdw>
                                        </a:effectLst>
                                      </a:rPr>
                                      <a:t>+</a:t>
                                    </a:r>
                                    <a:endParaRPr lang="ru-RU" sz="5400" b="1" cap="none" spc="150" dirty="0">
                                      <a:ln w="11430"/>
                                      <a:solidFill>
                                        <a:srgbClr val="F8F8F8"/>
                                      </a:solidFill>
                                      <a:effectLst>
                                        <a:outerShdw blurRad="25400" algn="tl" rotWithShape="0">
                                          <a:srgbClr val="000000">
                                            <a:alpha val="43000"/>
                                          </a:srgbClr>
                                        </a:outerShdw>
                                      </a:effectLst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6" name="Прямоугольник 75"/>
                                <p:cNvSpPr/>
                                <p:nvPr/>
                              </p:nvSpPr>
                              <p:spPr>
                                <a:xfrm rot="2202538">
                                  <a:off x="3688188" y="2108024"/>
                                  <a:ext cx="738955" cy="7499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91440" tIns="45720" rIns="91440" bIns="4572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ru-RU" sz="3200" b="1" cap="none" spc="0" dirty="0" smtClean="0">
                                      <a:ln w="17780" cmpd="sng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gradFill rotWithShape="1">
                                        <a:gsLst>
                                          <a:gs pos="0">
                                            <a:srgbClr val="000000">
                                              <a:tint val="92000"/>
                                              <a:shade val="100000"/>
                                              <a:satMod val="150000"/>
                                            </a:srgbClr>
                                          </a:gs>
                                          <a:gs pos="49000">
                                            <a:srgbClr val="000000">
                                              <a:tint val="89000"/>
                                              <a:shade val="90000"/>
                                              <a:satMod val="150000"/>
                                            </a:srgbClr>
                                          </a:gs>
                                          <a:gs pos="50000">
                                            <a:srgbClr val="000000">
                                              <a:tint val="100000"/>
                                              <a:shade val="75000"/>
                                              <a:satMod val="150000"/>
                                            </a:srgbClr>
                                          </a:gs>
                                          <a:gs pos="95000">
                                            <a:srgbClr val="000000">
                                              <a:shade val="47000"/>
                                              <a:satMod val="150000"/>
                                            </a:srgbClr>
                                          </a:gs>
                                          <a:gs pos="100000">
                                            <a:srgbClr val="000000">
                                              <a:shade val="39000"/>
                                              <a:satMod val="150000"/>
                                            </a:srgbClr>
                                          </a:gs>
                                        </a:gsLst>
                                        <a:lin ang="5400000"/>
                                      </a:gradFill>
                                      <a:effectLst>
                                        <a:outerShdw blurRad="50800" algn="tl" rotWithShape="0">
                                          <a:srgbClr val="000000"/>
                                        </a:outerShdw>
                                      </a:effectLst>
                                    </a:rPr>
                                    <a:t>50</a:t>
                                  </a:r>
                                  <a:endParaRPr lang="ru-RU" sz="3200" b="1" cap="none" spc="0" dirty="0">
                                    <a:ln w="17780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 lim="800000"/>
                                    </a:ln>
                                    <a:gradFill rotWithShape="1">
                                      <a:gsLst>
                                        <a:gs pos="0">
                                          <a:srgbClr val="000000">
                                            <a:tint val="92000"/>
                                            <a:shade val="100000"/>
                                            <a:satMod val="150000"/>
                                          </a:srgbClr>
                                        </a:gs>
                                        <a:gs pos="49000">
                                          <a:srgbClr val="000000">
                                            <a:tint val="89000"/>
                                            <a:shade val="90000"/>
                                            <a:satMod val="150000"/>
                                          </a:srgbClr>
                                        </a:gs>
                                        <a:gs pos="50000">
                                          <a:srgbClr val="000000">
                                            <a:tint val="100000"/>
                                            <a:shade val="75000"/>
                                            <a:satMod val="150000"/>
                                          </a:srgbClr>
                                        </a:gs>
                                        <a:gs pos="95000">
                                          <a:srgbClr val="000000">
                                            <a:shade val="47000"/>
                                            <a:satMod val="150000"/>
                                          </a:srgbClr>
                                        </a:gs>
                                        <a:gs pos="100000">
                                          <a:srgbClr val="000000">
                                            <a:shade val="39000"/>
                                            <a:satMod val="150000"/>
                                          </a:srgbClr>
                                        </a:gs>
                                      </a:gsLst>
                                      <a:lin ang="5400000"/>
                                    </a:gradFill>
                                    <a:effectLst>
                                      <a:outerShdw blurRad="50800" algn="tl" rotWithShape="0">
                                        <a:srgbClr val="000000"/>
                                      </a:outerShdw>
                                    </a:effectLst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74" name="Прямоугольник 73"/>
                              <p:cNvSpPr/>
                              <p:nvPr/>
                            </p:nvSpPr>
                            <p:spPr>
                              <a:xfrm rot="4922632">
                                <a:off x="4155982" y="2875544"/>
                                <a:ext cx="763132" cy="72621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91440" tIns="45720" rIns="91440" bIns="4572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3200" cap="none" spc="0" dirty="0" smtClean="0">
                                    <a:ln w="18415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</a:ln>
                                    <a:solidFill>
                                      <a:srgbClr val="FFFFFF"/>
                                    </a:solidFill>
                                    <a:effectLst>
                                      <a:outerShdw blurRad="63500" dir="3600000" algn="tl" rotWithShape="0">
                                        <a:srgbClr val="000000">
                                          <a:alpha val="70000"/>
                                        </a:srgbClr>
                                      </a:outerShdw>
                                    </a:effectLst>
                                  </a:rPr>
                                  <a:t>х2</a:t>
                                </a:r>
                                <a:endParaRPr lang="ru-RU" sz="3200" cap="none" spc="0" dirty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72" name="Прямоугольник 71"/>
                            <p:cNvSpPr/>
                            <p:nvPr/>
                          </p:nvSpPr>
                          <p:spPr>
                            <a:xfrm rot="6308384">
                              <a:off x="4094321" y="3767489"/>
                              <a:ext cx="1026280" cy="7262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91440" tIns="45720" rIns="91440" bIns="4572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ru-RU" sz="3200" b="1" cap="none" spc="0" dirty="0" smtClean="0">
                                  <a:ln w="17780" cmpd="sng">
                                    <a:solidFill>
                                      <a:srgbClr val="FFFFFF"/>
                                    </a:solidFill>
                                    <a:prstDash val="solid"/>
                                    <a:miter lim="800000"/>
                                  </a:ln>
                                  <a:gradFill rotWithShape="1">
                                    <a:gsLst>
                                      <a:gs pos="0">
                                        <a:srgbClr val="000000">
                                          <a:tint val="92000"/>
                                          <a:shade val="100000"/>
                                          <a:satMod val="150000"/>
                                        </a:srgbClr>
                                      </a:gs>
                                      <a:gs pos="49000">
                                        <a:srgbClr val="000000">
                                          <a:tint val="89000"/>
                                          <a:shade val="90000"/>
                                          <a:satMod val="150000"/>
                                        </a:srgbClr>
                                      </a:gs>
                                      <a:gs pos="50000">
                                        <a:srgbClr val="000000">
                                          <a:tint val="100000"/>
                                          <a:shade val="75000"/>
                                          <a:satMod val="150000"/>
                                        </a:srgbClr>
                                      </a:gs>
                                      <a:gs pos="95000">
                                        <a:srgbClr val="000000">
                                          <a:shade val="47000"/>
                                          <a:satMod val="150000"/>
                                        </a:srgbClr>
                                      </a:gs>
                                      <a:gs pos="100000">
                                        <a:srgbClr val="000000">
                                          <a:shade val="39000"/>
                                          <a:satMod val="150000"/>
                                        </a:srgbClr>
                                      </a:gs>
                                    </a:gsLst>
                                    <a:lin ang="5400000"/>
                                  </a:gradFill>
                                  <a:effectLst>
                                    <a:outerShdw blurRad="50800" algn="tl" rotWithShape="0">
                                      <a:srgbClr val="000000"/>
                                    </a:outerShdw>
                                  </a:effectLst>
                                </a:rPr>
                                <a:t>100</a:t>
                              </a:r>
                              <a:endParaRPr lang="ru-RU" sz="3200" b="1" cap="none" spc="0" dirty="0">
                                <a:ln w="17780" cmpd="sng">
                                  <a:solidFill>
                                    <a:srgbClr val="FFFFFF"/>
                                  </a:solidFill>
                                  <a:prstDash val="solid"/>
                                  <a:miter lim="800000"/>
                                </a:ln>
                                <a:gradFill rotWithShape="1">
                                  <a:gsLst>
                                    <a:gs pos="0">
                                      <a:srgbClr val="000000">
                                        <a:tint val="92000"/>
                                        <a:shade val="100000"/>
                                        <a:satMod val="150000"/>
                                      </a:srgbClr>
                                    </a:gs>
                                    <a:gs pos="49000">
                                      <a:srgbClr val="000000">
                                        <a:tint val="89000"/>
                                        <a:shade val="90000"/>
                                        <a:satMod val="150000"/>
                                      </a:srgbClr>
                                    </a:gs>
                                    <a:gs pos="50000">
                                      <a:srgbClr val="000000">
                                        <a:tint val="100000"/>
                                        <a:shade val="75000"/>
                                        <a:satMod val="150000"/>
                                      </a:srgbClr>
                                    </a:gs>
                                    <a:gs pos="95000">
                                      <a:srgbClr val="000000">
                                        <a:shade val="47000"/>
                                        <a:satMod val="150000"/>
                                      </a:srgbClr>
                                    </a:gs>
                                    <a:gs pos="100000">
                                      <a:srgbClr val="000000">
                                        <a:shade val="39000"/>
                                        <a:satMod val="150000"/>
                                      </a:srgb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outerShdw blurRad="50800" algn="tl" rotWithShape="0">
                                    <a:srgbClr val="000000"/>
                                  </a:outerShdw>
                                </a:effectLst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0" name="Прямоугольник 69"/>
                          <p:cNvSpPr/>
                          <p:nvPr/>
                        </p:nvSpPr>
                        <p:spPr>
                          <a:xfrm rot="8136348">
                            <a:off x="3668832" y="4611948"/>
                            <a:ext cx="1067425" cy="59208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91440" tIns="45720" rIns="91440" bIns="4572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sz="2400" b="0" cap="none" spc="0" dirty="0" smtClean="0">
                                <a:ln w="18415" cmpd="sng">
                                  <a:solidFill>
                                    <a:srgbClr val="FFFFFF"/>
                                  </a:solidFill>
                                  <a:prstDash val="solid"/>
                                </a:ln>
                                <a:solidFill>
                                  <a:srgbClr val="FFFFFF"/>
                                </a:solidFill>
                                <a:effectLst>
                                  <a:outerShdw blurRad="63500" dir="3600000" algn="tl" rotWithShape="0">
                                    <a:srgbClr val="000000">
                                      <a:alpha val="70000"/>
                                    </a:srgbClr>
                                  </a:outerShdw>
                                </a:effectLst>
                              </a:rPr>
                              <a:t>шанс</a:t>
                            </a:r>
                            <a:endParaRPr lang="ru-RU" sz="2400" b="0" cap="none" spc="0" dirty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8" name="Прямоугольник 67"/>
                        <p:cNvSpPr/>
                        <p:nvPr/>
                      </p:nvSpPr>
                      <p:spPr>
                        <a:xfrm rot="9991816">
                          <a:off x="2897977" y="4950622"/>
                          <a:ext cx="993767" cy="74997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91440" tIns="45720" rIns="91440" bIns="45720">
                          <a:spAutoFit/>
                        </a:bodyPr>
                        <a:lstStyle/>
                        <a:p>
                          <a:pPr algn="ctr"/>
                          <a:r>
                            <a:rPr lang="ru-RU" sz="3200" b="1" cap="none" spc="0" dirty="0" smtClean="0">
                              <a:ln w="17780" cmpd="sng">
                                <a:solidFill>
                                  <a:srgbClr val="FFFFFF"/>
                                </a:solidFill>
                                <a:prstDash val="solid"/>
                                <a:miter lim="800000"/>
                              </a:ln>
                              <a:gradFill rotWithShape="1">
                                <a:gsLst>
                                  <a:gs pos="0">
                                    <a:srgbClr val="000000">
                                      <a:tint val="92000"/>
                                      <a:shade val="100000"/>
                                      <a:satMod val="150000"/>
                                    </a:srgbClr>
                                  </a:gs>
                                  <a:gs pos="49000">
                                    <a:srgbClr val="000000">
                                      <a:tint val="89000"/>
                                      <a:shade val="90000"/>
                                      <a:satMod val="150000"/>
                                    </a:srgbClr>
                                  </a:gs>
                                  <a:gs pos="50000">
                                    <a:srgbClr val="000000">
                                      <a:tint val="100000"/>
                                      <a:shade val="75000"/>
                                      <a:satMod val="150000"/>
                                    </a:srgbClr>
                                  </a:gs>
                                  <a:gs pos="95000">
                                    <a:srgbClr val="000000">
                                      <a:shade val="47000"/>
                                      <a:satMod val="150000"/>
                                    </a:srgbClr>
                                  </a:gs>
                                  <a:gs pos="100000">
                                    <a:srgbClr val="000000">
                                      <a:shade val="39000"/>
                                      <a:satMod val="150000"/>
                                    </a:srgb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algn="tl" rotWithShape="0">
                                  <a:srgbClr val="000000"/>
                                </a:outerShdw>
                              </a:effectLst>
                            </a:rPr>
                            <a:t>150</a:t>
                          </a:r>
                          <a:endParaRPr lang="ru-RU" sz="3200" b="1" cap="none" spc="0" dirty="0">
                            <a:ln w="17780" cmpd="sng">
                              <a:solidFill>
                                <a:srgbClr val="FFFFFF"/>
                              </a:solidFill>
                              <a:prstDash val="solid"/>
                              <a:miter lim="800000"/>
                            </a:ln>
                            <a:gradFill rotWithShape="1">
                              <a:gsLst>
                                <a:gs pos="0">
                                  <a:srgbClr val="000000">
                                    <a:tint val="92000"/>
                                    <a:shade val="100000"/>
                                    <a:satMod val="150000"/>
                                  </a:srgbClr>
                                </a:gs>
                                <a:gs pos="49000">
                                  <a:srgbClr val="000000">
                                    <a:tint val="89000"/>
                                    <a:shade val="90000"/>
                                    <a:satMod val="150000"/>
                                  </a:srgbClr>
                                </a:gs>
                                <a:gs pos="50000">
                                  <a:srgbClr val="000000">
                                    <a:tint val="100000"/>
                                    <a:shade val="75000"/>
                                    <a:satMod val="150000"/>
                                  </a:srgbClr>
                                </a:gs>
                                <a:gs pos="95000">
                                  <a:srgbClr val="000000">
                                    <a:shade val="47000"/>
                                    <a:satMod val="150000"/>
                                  </a:srgbClr>
                                </a:gs>
                                <a:gs pos="100000">
                                  <a:srgbClr val="000000">
                                    <a:shade val="39000"/>
                                    <a:satMod val="15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algn="tl" rotWithShape="0">
                                <a:srgbClr val="000000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66" name="Прямоугольник 65"/>
                      <p:cNvSpPr/>
                      <p:nvPr/>
                    </p:nvSpPr>
                    <p:spPr>
                      <a:xfrm rot="11752548">
                        <a:off x="1951319" y="4933486"/>
                        <a:ext cx="993767" cy="7499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ru-RU" sz="3200" b="0" cap="none" spc="0" dirty="0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</a:rPr>
                          <a:t>200</a:t>
                        </a:r>
                        <a:endParaRPr lang="ru-RU" sz="32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64" name="Прямоугольник 63"/>
                    <p:cNvSpPr/>
                    <p:nvPr/>
                  </p:nvSpPr>
                  <p:spPr>
                    <a:xfrm rot="17501029">
                      <a:off x="752495" y="2951406"/>
                      <a:ext cx="1061358" cy="573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ru-RU" sz="2400" b="1" cap="none" spc="0" dirty="0" smtClean="0">
                          <a:ln w="17780" cmpd="sng">
                            <a:solidFill>
                              <a:srgbClr val="FFFFFF"/>
                            </a:solidFill>
                            <a:prstDash val="solid"/>
                            <a:miter lim="800000"/>
                          </a:ln>
                          <a:gradFill rotWithShape="1">
                            <a:gsLst>
                              <a:gs pos="0">
                                <a:srgbClr val="000000">
                                  <a:tint val="92000"/>
                                  <a:shade val="100000"/>
                                  <a:satMod val="150000"/>
                                </a:srgbClr>
                              </a:gs>
                              <a:gs pos="49000">
                                <a:srgbClr val="000000">
                                  <a:tint val="89000"/>
                                  <a:shade val="90000"/>
                                  <a:satMod val="150000"/>
                                </a:srgbClr>
                              </a:gs>
                              <a:gs pos="50000">
                                <a:srgbClr val="000000">
                                  <a:tint val="100000"/>
                                  <a:shade val="75000"/>
                                  <a:satMod val="150000"/>
                                </a:srgbClr>
                              </a:gs>
                              <a:gs pos="95000">
                                <a:srgbClr val="000000">
                                  <a:shade val="47000"/>
                                  <a:satMod val="150000"/>
                                </a:srgbClr>
                              </a:gs>
                              <a:gs pos="100000">
                                <a:srgbClr val="000000">
                                  <a:shade val="39000"/>
                                  <a:satMod val="1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50800" algn="tl" rotWithShape="0">
                              <a:srgbClr val="000000"/>
                            </a:outerShdw>
                          </a:effectLst>
                        </a:rPr>
                        <a:t>приз</a:t>
                      </a:r>
                      <a:endParaRPr lang="ru-RU" sz="2400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algn="tl" rotWithShape="0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cxnSp>
                <p:nvCxnSpPr>
                  <p:cNvPr id="62" name="Прямая со стрелкой 61"/>
                  <p:cNvCxnSpPr/>
                  <p:nvPr/>
                </p:nvCxnSpPr>
                <p:spPr>
                  <a:xfrm flipH="1" flipV="1">
                    <a:off x="1475656" y="4581128"/>
                    <a:ext cx="360040" cy="36004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Прямоугольник 59"/>
                <p:cNvSpPr/>
                <p:nvPr/>
              </p:nvSpPr>
              <p:spPr>
                <a:xfrm rot="15408026">
                  <a:off x="805292" y="3744308"/>
                  <a:ext cx="1026280" cy="72621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3200" b="0" cap="none" spc="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250</a:t>
                  </a:r>
                  <a:endParaRPr lang="ru-RU" sz="3200" b="0" cap="none" spc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8" name="Прямоугольник 57"/>
              <p:cNvSpPr/>
              <p:nvPr/>
            </p:nvSpPr>
            <p:spPr>
              <a:xfrm rot="18986304">
                <a:off x="1211821" y="2058386"/>
                <a:ext cx="993767" cy="7499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2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300</a:t>
                </a:r>
                <a:endParaRPr lang="ru-RU" sz="32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 rot="20933116">
              <a:off x="1705156" y="2270071"/>
              <a:ext cx="565762" cy="7499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Б</a:t>
              </a:r>
              <a:endPara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 rot="14525451">
            <a:off x="1465087" y="2079388"/>
            <a:ext cx="1260676" cy="693202"/>
            <a:chOff x="2543175" y="3789040"/>
            <a:chExt cx="1819058" cy="996201"/>
          </a:xfrm>
          <a:solidFill>
            <a:schemeClr val="accent2"/>
          </a:solidFill>
        </p:grpSpPr>
        <p:sp>
          <p:nvSpPr>
            <p:cNvPr id="80" name="Стрелка вниз 79"/>
            <p:cNvSpPr/>
            <p:nvPr/>
          </p:nvSpPr>
          <p:spPr>
            <a:xfrm rot="18853060">
              <a:off x="3322739" y="3745748"/>
              <a:ext cx="259929" cy="1819058"/>
            </a:xfrm>
            <a:prstGeom prst="downArrow">
              <a:avLst>
                <a:gd name="adj1" fmla="val 50000"/>
                <a:gd name="adj2" fmla="val 21594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2555776" y="3789040"/>
              <a:ext cx="360040" cy="36004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Скругленный прямоугольник 81"/>
          <p:cNvSpPr/>
          <p:nvPr/>
        </p:nvSpPr>
        <p:spPr>
          <a:xfrm>
            <a:off x="541332" y="554193"/>
            <a:ext cx="2117038" cy="631251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1 ТУР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4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500"/>
                            </p:stCondLst>
                            <p:childTnLst>
                              <p:par>
                                <p:cTn id="29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3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3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3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6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620000">
                                      <p:cBhvr>
                                        <p:cTn id="37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">
                                      <p:cBhvr>
                                        <p:cTn id="3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3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38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9" grpId="1" animBg="1"/>
      <p:bldP spid="50" grpId="1" animBg="1"/>
      <p:bldP spid="51" grpId="0" animBg="1"/>
      <p:bldP spid="52" grpId="0" animBg="1"/>
      <p:bldP spid="5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us33abc.narod.ru/koleso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39" y="1775736"/>
            <a:ext cx="2343150" cy="2238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803583" y="1497826"/>
            <a:ext cx="4581297" cy="2651254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Оно пятое телеге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не нужно.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-А"/>
          <p:cNvSpPr/>
          <p:nvPr/>
        </p:nvSpPr>
        <p:spPr>
          <a:xfrm>
            <a:off x="1725108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5" name="2-Б"/>
          <p:cNvSpPr/>
          <p:nvPr/>
        </p:nvSpPr>
        <p:spPr>
          <a:xfrm>
            <a:off x="226435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6" name="3-В"/>
          <p:cNvSpPr/>
          <p:nvPr/>
        </p:nvSpPr>
        <p:spPr>
          <a:xfrm>
            <a:off x="28061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7" name="4-Г"/>
          <p:cNvSpPr/>
          <p:nvPr/>
        </p:nvSpPr>
        <p:spPr>
          <a:xfrm>
            <a:off x="333881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8" name="5-Д"/>
          <p:cNvSpPr/>
          <p:nvPr/>
        </p:nvSpPr>
        <p:spPr>
          <a:xfrm>
            <a:off x="3879181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9" name="6-Е"/>
          <p:cNvSpPr/>
          <p:nvPr/>
        </p:nvSpPr>
        <p:spPr>
          <a:xfrm>
            <a:off x="4422326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10" name="7-Ё"/>
          <p:cNvSpPr/>
          <p:nvPr/>
        </p:nvSpPr>
        <p:spPr>
          <a:xfrm>
            <a:off x="496223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</a:t>
            </a:r>
          </a:p>
        </p:txBody>
      </p:sp>
      <p:sp>
        <p:nvSpPr>
          <p:cNvPr id="11" name="8-Ж"/>
          <p:cNvSpPr/>
          <p:nvPr/>
        </p:nvSpPr>
        <p:spPr>
          <a:xfrm>
            <a:off x="550740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</a:p>
        </p:txBody>
      </p:sp>
      <p:sp>
        <p:nvSpPr>
          <p:cNvPr id="12" name="9-З"/>
          <p:cNvSpPr/>
          <p:nvPr/>
        </p:nvSpPr>
        <p:spPr>
          <a:xfrm>
            <a:off x="60380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13" name="10-И"/>
          <p:cNvSpPr/>
          <p:nvPr/>
        </p:nvSpPr>
        <p:spPr>
          <a:xfrm>
            <a:off x="6578027" y="470696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14" name="11-Й"/>
          <p:cNvSpPr/>
          <p:nvPr/>
        </p:nvSpPr>
        <p:spPr>
          <a:xfrm>
            <a:off x="1467336" y="5249881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</p:txBody>
      </p:sp>
      <p:sp>
        <p:nvSpPr>
          <p:cNvPr id="15" name="12-К"/>
          <p:cNvSpPr/>
          <p:nvPr/>
        </p:nvSpPr>
        <p:spPr>
          <a:xfrm>
            <a:off x="2009865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16" name="13-Л"/>
          <p:cNvSpPr/>
          <p:nvPr/>
        </p:nvSpPr>
        <p:spPr>
          <a:xfrm>
            <a:off x="2545329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17" name="14-М"/>
          <p:cNvSpPr/>
          <p:nvPr/>
        </p:nvSpPr>
        <p:spPr>
          <a:xfrm>
            <a:off x="3079029" y="5250425"/>
            <a:ext cx="556273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</a:p>
        </p:txBody>
      </p:sp>
      <p:sp>
        <p:nvSpPr>
          <p:cNvPr id="18" name="15-Н"/>
          <p:cNvSpPr/>
          <p:nvPr/>
        </p:nvSpPr>
        <p:spPr>
          <a:xfrm>
            <a:off x="3635302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</p:txBody>
      </p:sp>
      <p:sp>
        <p:nvSpPr>
          <p:cNvPr id="19" name="16-О"/>
          <p:cNvSpPr/>
          <p:nvPr/>
        </p:nvSpPr>
        <p:spPr>
          <a:xfrm>
            <a:off x="4174549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20" name="17-П"/>
          <p:cNvSpPr/>
          <p:nvPr/>
        </p:nvSpPr>
        <p:spPr>
          <a:xfrm>
            <a:off x="471165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</a:p>
        </p:txBody>
      </p:sp>
      <p:sp>
        <p:nvSpPr>
          <p:cNvPr id="21" name="18-Р"/>
          <p:cNvSpPr/>
          <p:nvPr/>
        </p:nvSpPr>
        <p:spPr>
          <a:xfrm>
            <a:off x="5258843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22" name="19-С"/>
          <p:cNvSpPr/>
          <p:nvPr/>
        </p:nvSpPr>
        <p:spPr>
          <a:xfrm>
            <a:off x="5793801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23" name="20-Т"/>
          <p:cNvSpPr/>
          <p:nvPr/>
        </p:nvSpPr>
        <p:spPr>
          <a:xfrm>
            <a:off x="633002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24" name="21-У"/>
          <p:cNvSpPr/>
          <p:nvPr/>
        </p:nvSpPr>
        <p:spPr>
          <a:xfrm>
            <a:off x="6872553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25" name="22-Ф"/>
          <p:cNvSpPr/>
          <p:nvPr/>
        </p:nvSpPr>
        <p:spPr>
          <a:xfrm>
            <a:off x="1182455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</a:p>
        </p:txBody>
      </p:sp>
      <p:sp>
        <p:nvSpPr>
          <p:cNvPr id="26" name="23-Х"/>
          <p:cNvSpPr/>
          <p:nvPr/>
        </p:nvSpPr>
        <p:spPr>
          <a:xfrm>
            <a:off x="171830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</a:p>
        </p:txBody>
      </p:sp>
      <p:sp>
        <p:nvSpPr>
          <p:cNvPr id="27" name="24-Ц"/>
          <p:cNvSpPr/>
          <p:nvPr/>
        </p:nvSpPr>
        <p:spPr>
          <a:xfrm>
            <a:off x="225616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</a:p>
        </p:txBody>
      </p:sp>
      <p:sp>
        <p:nvSpPr>
          <p:cNvPr id="28" name="25-Ч"/>
          <p:cNvSpPr/>
          <p:nvPr/>
        </p:nvSpPr>
        <p:spPr>
          <a:xfrm>
            <a:off x="2797046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</a:p>
        </p:txBody>
      </p:sp>
      <p:sp>
        <p:nvSpPr>
          <p:cNvPr id="29" name="26-Ш"/>
          <p:cNvSpPr/>
          <p:nvPr/>
        </p:nvSpPr>
        <p:spPr>
          <a:xfrm>
            <a:off x="3341842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</a:p>
        </p:txBody>
      </p:sp>
      <p:sp>
        <p:nvSpPr>
          <p:cNvPr id="30" name="27-Щ"/>
          <p:cNvSpPr/>
          <p:nvPr/>
        </p:nvSpPr>
        <p:spPr>
          <a:xfrm>
            <a:off x="3879323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</a:t>
            </a:r>
          </a:p>
        </p:txBody>
      </p:sp>
      <p:sp>
        <p:nvSpPr>
          <p:cNvPr id="31" name="28-Ъ"/>
          <p:cNvSpPr/>
          <p:nvPr/>
        </p:nvSpPr>
        <p:spPr>
          <a:xfrm>
            <a:off x="4419579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Ъ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29-Ы"/>
          <p:cNvSpPr/>
          <p:nvPr/>
        </p:nvSpPr>
        <p:spPr>
          <a:xfrm>
            <a:off x="4959835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0-Ь"/>
          <p:cNvSpPr/>
          <p:nvPr/>
        </p:nvSpPr>
        <p:spPr>
          <a:xfrm>
            <a:off x="549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34" name="31-Э"/>
          <p:cNvSpPr/>
          <p:nvPr/>
        </p:nvSpPr>
        <p:spPr>
          <a:xfrm>
            <a:off x="603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</a:p>
        </p:txBody>
      </p:sp>
      <p:sp>
        <p:nvSpPr>
          <p:cNvPr id="35" name="32-Ю"/>
          <p:cNvSpPr/>
          <p:nvPr/>
        </p:nvSpPr>
        <p:spPr>
          <a:xfrm>
            <a:off x="6578027" y="5793560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</a:p>
        </p:txBody>
      </p:sp>
      <p:sp>
        <p:nvSpPr>
          <p:cNvPr id="36" name="33-Я"/>
          <p:cNvSpPr/>
          <p:nvPr/>
        </p:nvSpPr>
        <p:spPr>
          <a:xfrm>
            <a:off x="7121493" y="5793560"/>
            <a:ext cx="541014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</a:p>
        </p:txBody>
      </p:sp>
      <p:sp>
        <p:nvSpPr>
          <p:cNvPr id="37" name="Стрелка вправо">
            <a:hlinkClick r:id="" action="ppaction://hlinkshowjump?jump=nextslide"/>
          </p:cNvPr>
          <p:cNvSpPr/>
          <p:nvPr/>
        </p:nvSpPr>
        <p:spPr>
          <a:xfrm>
            <a:off x="8080081" y="5995051"/>
            <a:ext cx="609600" cy="381000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1" name="1-А"/>
          <p:cNvSpPr/>
          <p:nvPr/>
        </p:nvSpPr>
        <p:spPr>
          <a:xfrm>
            <a:off x="5048153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42" name="1-А"/>
          <p:cNvSpPr/>
          <p:nvPr/>
        </p:nvSpPr>
        <p:spPr>
          <a:xfrm>
            <a:off x="5757425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43" name="1-А"/>
          <p:cNvSpPr/>
          <p:nvPr/>
        </p:nvSpPr>
        <p:spPr>
          <a:xfrm>
            <a:off x="6468204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44" name="1-А"/>
          <p:cNvSpPr/>
          <p:nvPr/>
        </p:nvSpPr>
        <p:spPr>
          <a:xfrm>
            <a:off x="7178983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45" name="1-А"/>
          <p:cNvSpPr/>
          <p:nvPr/>
        </p:nvSpPr>
        <p:spPr>
          <a:xfrm>
            <a:off x="7892943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49" name="1-А"/>
          <p:cNvSpPr/>
          <p:nvPr/>
        </p:nvSpPr>
        <p:spPr>
          <a:xfrm>
            <a:off x="5067041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0" name="1-А"/>
          <p:cNvSpPr/>
          <p:nvPr/>
        </p:nvSpPr>
        <p:spPr>
          <a:xfrm>
            <a:off x="5776313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1-А"/>
          <p:cNvSpPr/>
          <p:nvPr/>
        </p:nvSpPr>
        <p:spPr>
          <a:xfrm>
            <a:off x="6487092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1-А"/>
          <p:cNvSpPr/>
          <p:nvPr/>
        </p:nvSpPr>
        <p:spPr>
          <a:xfrm>
            <a:off x="7197871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1-А"/>
          <p:cNvSpPr/>
          <p:nvPr/>
        </p:nvSpPr>
        <p:spPr>
          <a:xfrm>
            <a:off x="7911831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476009" y="1375220"/>
            <a:ext cx="3248219" cy="3231038"/>
            <a:chOff x="422596" y="2204864"/>
            <a:chExt cx="4033863" cy="4143803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422596" y="2204864"/>
              <a:ext cx="4033863" cy="4143803"/>
              <a:chOff x="955325" y="1556792"/>
              <a:chExt cx="4033863" cy="414380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955325" y="1556792"/>
                <a:ext cx="4033863" cy="4143803"/>
                <a:chOff x="955325" y="1556792"/>
                <a:chExt cx="4033863" cy="414380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971600" y="1556792"/>
                  <a:ext cx="4017588" cy="4143803"/>
                  <a:chOff x="971600" y="1556792"/>
                  <a:chExt cx="4017588" cy="4143803"/>
                </a:xfrm>
              </p:grpSpPr>
              <p:grpSp>
                <p:nvGrpSpPr>
                  <p:cNvPr id="61" name="Группа 60"/>
                  <p:cNvGrpSpPr/>
                  <p:nvPr/>
                </p:nvGrpSpPr>
                <p:grpSpPr>
                  <a:xfrm>
                    <a:off x="971600" y="1556792"/>
                    <a:ext cx="4017588" cy="4143803"/>
                    <a:chOff x="971600" y="1556792"/>
                    <a:chExt cx="4017588" cy="4143803"/>
                  </a:xfrm>
                </p:grpSpPr>
                <p:grpSp>
                  <p:nvGrpSpPr>
                    <p:cNvPr id="63" name="Группа 62"/>
                    <p:cNvGrpSpPr/>
                    <p:nvPr/>
                  </p:nvGrpSpPr>
                  <p:grpSpPr>
                    <a:xfrm>
                      <a:off x="971600" y="1556792"/>
                      <a:ext cx="4017588" cy="4143803"/>
                      <a:chOff x="971600" y="1556792"/>
                      <a:chExt cx="4017588" cy="4143803"/>
                    </a:xfrm>
                  </p:grpSpPr>
                  <p:grpSp>
                    <p:nvGrpSpPr>
                      <p:cNvPr id="65" name="Группа 64"/>
                      <p:cNvGrpSpPr/>
                      <p:nvPr/>
                    </p:nvGrpSpPr>
                    <p:grpSpPr>
                      <a:xfrm>
                        <a:off x="971600" y="1556792"/>
                        <a:ext cx="4017588" cy="4143803"/>
                        <a:chOff x="971600" y="1556792"/>
                        <a:chExt cx="4017588" cy="4143803"/>
                      </a:xfrm>
                    </p:grpSpPr>
                    <p:grpSp>
                      <p:nvGrpSpPr>
                        <p:cNvPr id="67" name="Группа 66"/>
                        <p:cNvGrpSpPr/>
                        <p:nvPr/>
                      </p:nvGrpSpPr>
                      <p:grpSpPr>
                        <a:xfrm>
                          <a:off x="971600" y="1556792"/>
                          <a:ext cx="4017588" cy="4085214"/>
                          <a:chOff x="971600" y="1556792"/>
                          <a:chExt cx="4017588" cy="4085214"/>
                        </a:xfrm>
                      </p:grpSpPr>
                      <p:grpSp>
                        <p:nvGrpSpPr>
                          <p:cNvPr id="69" name="Группа 68"/>
                          <p:cNvGrpSpPr/>
                          <p:nvPr/>
                        </p:nvGrpSpPr>
                        <p:grpSpPr>
                          <a:xfrm>
                            <a:off x="971600" y="1556792"/>
                            <a:ext cx="4017588" cy="4085214"/>
                            <a:chOff x="971600" y="1556792"/>
                            <a:chExt cx="4017588" cy="4085214"/>
                          </a:xfrm>
                        </p:grpSpPr>
                        <p:grpSp>
                          <p:nvGrpSpPr>
                            <p:cNvPr id="71" name="Группа 70"/>
                            <p:cNvGrpSpPr/>
                            <p:nvPr/>
                          </p:nvGrpSpPr>
                          <p:grpSpPr>
                            <a:xfrm>
                              <a:off x="971600" y="1556792"/>
                              <a:ext cx="4017588" cy="4085214"/>
                              <a:chOff x="971600" y="1556792"/>
                              <a:chExt cx="4017588" cy="4085214"/>
                            </a:xfrm>
                          </p:grpSpPr>
                          <p:grpSp>
                            <p:nvGrpSpPr>
                              <p:cNvPr id="73" name="Группа 72"/>
                              <p:cNvGrpSpPr/>
                              <p:nvPr/>
                            </p:nvGrpSpPr>
                            <p:grpSpPr>
                              <a:xfrm>
                                <a:off x="971600" y="1556792"/>
                                <a:ext cx="4017588" cy="4085214"/>
                                <a:chOff x="971600" y="1556792"/>
                                <a:chExt cx="4017588" cy="4085214"/>
                              </a:xfrm>
                            </p:grpSpPr>
                            <p:grpSp>
                              <p:nvGrpSpPr>
                                <p:cNvPr id="75" name="Группа 74"/>
                                <p:cNvGrpSpPr/>
                                <p:nvPr/>
                              </p:nvGrpSpPr>
                              <p:grpSpPr>
                                <a:xfrm>
                                  <a:off x="971600" y="1556792"/>
                                  <a:ext cx="4017588" cy="4085214"/>
                                  <a:chOff x="827584" y="1526657"/>
                                  <a:chExt cx="4017588" cy="4085214"/>
                                </a:xfrm>
                              </p:grpSpPr>
                              <p:pic>
                                <p:nvPicPr>
                                  <p:cNvPr id="77" name="Picture 28" descr="оля-ля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 cstate="email">
                                    <a:clrChange>
                                      <a:clrFrom>
                                        <a:srgbClr val="FFFEBB"/>
                                      </a:clrFrom>
                                      <a:clrTo>
                                        <a:srgbClr val="FFFEBB">
                                          <a:alpha val="0"/>
                                        </a:srgbClr>
                                      </a:clrTo>
                                    </a:clrChange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7584" y="1628800"/>
                                    <a:ext cx="4017588" cy="398307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78" name="Прямоугольник 77"/>
                                  <p:cNvSpPr/>
                                  <p:nvPr/>
                                </p:nvSpPr>
                                <p:spPr>
                                  <a:xfrm rot="622995">
                                    <a:off x="2922523" y="1526657"/>
                                    <a:ext cx="548548" cy="92333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91440" tIns="45720" rIns="91440" bIns="45720">
                                    <a:spAutoFit/>
                                    <a:scene3d>
                                      <a:camera prst="orthographicFront"/>
                                      <a:lightRig rig="soft" dir="t">
                                        <a:rot lat="0" lon="0" rev="10800000"/>
                                      </a:lightRig>
                                    </a:scene3d>
                                    <a:sp3d>
                                      <a:bevelT w="27940" h="12700"/>
                                      <a:contourClr>
                                        <a:srgbClr val="DDDDDD"/>
                                      </a:contourClr>
                                    </a:sp3d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ru-RU" sz="5400" b="1" cap="none" spc="150" dirty="0" smtClean="0">
                                        <a:ln w="11430"/>
                                        <a:solidFill>
                                          <a:srgbClr val="F8F8F8"/>
                                        </a:solidFill>
                                        <a:effectLst>
                                          <a:outerShdw blurRad="25400" algn="tl" rotWithShape="0">
                                            <a:srgbClr val="000000">
                                              <a:alpha val="43000"/>
                                            </a:srgbClr>
                                          </a:outerShdw>
                                        </a:effectLst>
                                      </a:rPr>
                                      <a:t>+</a:t>
                                    </a:r>
                                    <a:endParaRPr lang="ru-RU" sz="5400" b="1" cap="none" spc="150" dirty="0">
                                      <a:ln w="11430"/>
                                      <a:solidFill>
                                        <a:srgbClr val="F8F8F8"/>
                                      </a:solidFill>
                                      <a:effectLst>
                                        <a:outerShdw blurRad="25400" algn="tl" rotWithShape="0">
                                          <a:srgbClr val="000000">
                                            <a:alpha val="43000"/>
                                          </a:srgbClr>
                                        </a:outerShdw>
                                      </a:effectLst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6" name="Прямоугольник 75"/>
                                <p:cNvSpPr/>
                                <p:nvPr/>
                              </p:nvSpPr>
                              <p:spPr>
                                <a:xfrm rot="2202538">
                                  <a:off x="3688188" y="2108024"/>
                                  <a:ext cx="738955" cy="7499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91440" tIns="45720" rIns="91440" bIns="4572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ru-RU" sz="3200" b="1" cap="none" spc="0" dirty="0" smtClean="0">
                                      <a:ln w="17780" cmpd="sng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gradFill rotWithShape="1">
                                        <a:gsLst>
                                          <a:gs pos="0">
                                            <a:srgbClr val="000000">
                                              <a:tint val="92000"/>
                                              <a:shade val="100000"/>
                                              <a:satMod val="150000"/>
                                            </a:srgbClr>
                                          </a:gs>
                                          <a:gs pos="49000">
                                            <a:srgbClr val="000000">
                                              <a:tint val="89000"/>
                                              <a:shade val="90000"/>
                                              <a:satMod val="150000"/>
                                            </a:srgbClr>
                                          </a:gs>
                                          <a:gs pos="50000">
                                            <a:srgbClr val="000000">
                                              <a:tint val="100000"/>
                                              <a:shade val="75000"/>
                                              <a:satMod val="150000"/>
                                            </a:srgbClr>
                                          </a:gs>
                                          <a:gs pos="95000">
                                            <a:srgbClr val="000000">
                                              <a:shade val="47000"/>
                                              <a:satMod val="150000"/>
                                            </a:srgbClr>
                                          </a:gs>
                                          <a:gs pos="100000">
                                            <a:srgbClr val="000000">
                                              <a:shade val="39000"/>
                                              <a:satMod val="150000"/>
                                            </a:srgbClr>
                                          </a:gs>
                                        </a:gsLst>
                                        <a:lin ang="5400000"/>
                                      </a:gradFill>
                                      <a:effectLst>
                                        <a:outerShdw blurRad="50800" algn="tl" rotWithShape="0">
                                          <a:srgbClr val="000000"/>
                                        </a:outerShdw>
                                      </a:effectLst>
                                    </a:rPr>
                                    <a:t>50</a:t>
                                  </a:r>
                                  <a:endParaRPr lang="ru-RU" sz="3200" b="1" cap="none" spc="0" dirty="0">
                                    <a:ln w="17780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 lim="800000"/>
                                    </a:ln>
                                    <a:gradFill rotWithShape="1">
                                      <a:gsLst>
                                        <a:gs pos="0">
                                          <a:srgbClr val="000000">
                                            <a:tint val="92000"/>
                                            <a:shade val="100000"/>
                                            <a:satMod val="150000"/>
                                          </a:srgbClr>
                                        </a:gs>
                                        <a:gs pos="49000">
                                          <a:srgbClr val="000000">
                                            <a:tint val="89000"/>
                                            <a:shade val="90000"/>
                                            <a:satMod val="150000"/>
                                          </a:srgbClr>
                                        </a:gs>
                                        <a:gs pos="50000">
                                          <a:srgbClr val="000000">
                                            <a:tint val="100000"/>
                                            <a:shade val="75000"/>
                                            <a:satMod val="150000"/>
                                          </a:srgbClr>
                                        </a:gs>
                                        <a:gs pos="95000">
                                          <a:srgbClr val="000000">
                                            <a:shade val="47000"/>
                                            <a:satMod val="150000"/>
                                          </a:srgbClr>
                                        </a:gs>
                                        <a:gs pos="100000">
                                          <a:srgbClr val="000000">
                                            <a:shade val="39000"/>
                                            <a:satMod val="150000"/>
                                          </a:srgbClr>
                                        </a:gs>
                                      </a:gsLst>
                                      <a:lin ang="5400000"/>
                                    </a:gradFill>
                                    <a:effectLst>
                                      <a:outerShdw blurRad="50800" algn="tl" rotWithShape="0">
                                        <a:srgbClr val="000000"/>
                                      </a:outerShdw>
                                    </a:effectLst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74" name="Прямоугольник 73"/>
                              <p:cNvSpPr/>
                              <p:nvPr/>
                            </p:nvSpPr>
                            <p:spPr>
                              <a:xfrm rot="4922632">
                                <a:off x="4155982" y="2875544"/>
                                <a:ext cx="763132" cy="72621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91440" tIns="45720" rIns="91440" bIns="4572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3200" cap="none" spc="0" dirty="0" smtClean="0">
                                    <a:ln w="18415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</a:ln>
                                    <a:solidFill>
                                      <a:srgbClr val="FFFFFF"/>
                                    </a:solidFill>
                                    <a:effectLst>
                                      <a:outerShdw blurRad="63500" dir="3600000" algn="tl" rotWithShape="0">
                                        <a:srgbClr val="000000">
                                          <a:alpha val="70000"/>
                                        </a:srgbClr>
                                      </a:outerShdw>
                                    </a:effectLst>
                                  </a:rPr>
                                  <a:t>х2</a:t>
                                </a:r>
                                <a:endParaRPr lang="ru-RU" sz="3200" cap="none" spc="0" dirty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72" name="Прямоугольник 71"/>
                            <p:cNvSpPr/>
                            <p:nvPr/>
                          </p:nvSpPr>
                          <p:spPr>
                            <a:xfrm rot="6308384">
                              <a:off x="4094321" y="3767489"/>
                              <a:ext cx="1026280" cy="7262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91440" tIns="45720" rIns="91440" bIns="4572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ru-RU" sz="3200" b="1" cap="none" spc="0" dirty="0" smtClean="0">
                                  <a:ln w="17780" cmpd="sng">
                                    <a:solidFill>
                                      <a:srgbClr val="FFFFFF"/>
                                    </a:solidFill>
                                    <a:prstDash val="solid"/>
                                    <a:miter lim="800000"/>
                                  </a:ln>
                                  <a:gradFill rotWithShape="1">
                                    <a:gsLst>
                                      <a:gs pos="0">
                                        <a:srgbClr val="000000">
                                          <a:tint val="92000"/>
                                          <a:shade val="100000"/>
                                          <a:satMod val="150000"/>
                                        </a:srgbClr>
                                      </a:gs>
                                      <a:gs pos="49000">
                                        <a:srgbClr val="000000">
                                          <a:tint val="89000"/>
                                          <a:shade val="90000"/>
                                          <a:satMod val="150000"/>
                                        </a:srgbClr>
                                      </a:gs>
                                      <a:gs pos="50000">
                                        <a:srgbClr val="000000">
                                          <a:tint val="100000"/>
                                          <a:shade val="75000"/>
                                          <a:satMod val="150000"/>
                                        </a:srgbClr>
                                      </a:gs>
                                      <a:gs pos="95000">
                                        <a:srgbClr val="000000">
                                          <a:shade val="47000"/>
                                          <a:satMod val="150000"/>
                                        </a:srgbClr>
                                      </a:gs>
                                      <a:gs pos="100000">
                                        <a:srgbClr val="000000">
                                          <a:shade val="39000"/>
                                          <a:satMod val="150000"/>
                                        </a:srgbClr>
                                      </a:gs>
                                    </a:gsLst>
                                    <a:lin ang="5400000"/>
                                  </a:gradFill>
                                  <a:effectLst>
                                    <a:outerShdw blurRad="50800" algn="tl" rotWithShape="0">
                                      <a:srgbClr val="000000"/>
                                    </a:outerShdw>
                                  </a:effectLst>
                                </a:rPr>
                                <a:t>100</a:t>
                              </a:r>
                              <a:endParaRPr lang="ru-RU" sz="3200" b="1" cap="none" spc="0" dirty="0">
                                <a:ln w="17780" cmpd="sng">
                                  <a:solidFill>
                                    <a:srgbClr val="FFFFFF"/>
                                  </a:solidFill>
                                  <a:prstDash val="solid"/>
                                  <a:miter lim="800000"/>
                                </a:ln>
                                <a:gradFill rotWithShape="1">
                                  <a:gsLst>
                                    <a:gs pos="0">
                                      <a:srgbClr val="000000">
                                        <a:tint val="92000"/>
                                        <a:shade val="100000"/>
                                        <a:satMod val="150000"/>
                                      </a:srgbClr>
                                    </a:gs>
                                    <a:gs pos="49000">
                                      <a:srgbClr val="000000">
                                        <a:tint val="89000"/>
                                        <a:shade val="90000"/>
                                        <a:satMod val="150000"/>
                                      </a:srgbClr>
                                    </a:gs>
                                    <a:gs pos="50000">
                                      <a:srgbClr val="000000">
                                        <a:tint val="100000"/>
                                        <a:shade val="75000"/>
                                        <a:satMod val="150000"/>
                                      </a:srgbClr>
                                    </a:gs>
                                    <a:gs pos="95000">
                                      <a:srgbClr val="000000">
                                        <a:shade val="47000"/>
                                        <a:satMod val="150000"/>
                                      </a:srgbClr>
                                    </a:gs>
                                    <a:gs pos="100000">
                                      <a:srgbClr val="000000">
                                        <a:shade val="39000"/>
                                        <a:satMod val="150000"/>
                                      </a:srgb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outerShdw blurRad="50800" algn="tl" rotWithShape="0">
                                    <a:srgbClr val="000000"/>
                                  </a:outerShdw>
                                </a:effectLst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0" name="Прямоугольник 69"/>
                          <p:cNvSpPr/>
                          <p:nvPr/>
                        </p:nvSpPr>
                        <p:spPr>
                          <a:xfrm rot="8136348">
                            <a:off x="3668832" y="4611948"/>
                            <a:ext cx="1067425" cy="59208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91440" tIns="45720" rIns="91440" bIns="4572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sz="2400" b="0" cap="none" spc="0" dirty="0" smtClean="0">
                                <a:ln w="18415" cmpd="sng">
                                  <a:solidFill>
                                    <a:srgbClr val="FFFFFF"/>
                                  </a:solidFill>
                                  <a:prstDash val="solid"/>
                                </a:ln>
                                <a:solidFill>
                                  <a:srgbClr val="FFFFFF"/>
                                </a:solidFill>
                                <a:effectLst>
                                  <a:outerShdw blurRad="63500" dir="3600000" algn="tl" rotWithShape="0">
                                    <a:srgbClr val="000000">
                                      <a:alpha val="70000"/>
                                    </a:srgbClr>
                                  </a:outerShdw>
                                </a:effectLst>
                              </a:rPr>
                              <a:t>шанс</a:t>
                            </a:r>
                            <a:endParaRPr lang="ru-RU" sz="2400" b="0" cap="none" spc="0" dirty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8" name="Прямоугольник 67"/>
                        <p:cNvSpPr/>
                        <p:nvPr/>
                      </p:nvSpPr>
                      <p:spPr>
                        <a:xfrm rot="9991816">
                          <a:off x="2897977" y="4950622"/>
                          <a:ext cx="993767" cy="74997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91440" tIns="45720" rIns="91440" bIns="45720">
                          <a:spAutoFit/>
                        </a:bodyPr>
                        <a:lstStyle/>
                        <a:p>
                          <a:pPr algn="ctr"/>
                          <a:r>
                            <a:rPr lang="ru-RU" sz="3200" b="1" cap="none" spc="0" dirty="0" smtClean="0">
                              <a:ln w="17780" cmpd="sng">
                                <a:solidFill>
                                  <a:srgbClr val="FFFFFF"/>
                                </a:solidFill>
                                <a:prstDash val="solid"/>
                                <a:miter lim="800000"/>
                              </a:ln>
                              <a:gradFill rotWithShape="1">
                                <a:gsLst>
                                  <a:gs pos="0">
                                    <a:srgbClr val="000000">
                                      <a:tint val="92000"/>
                                      <a:shade val="100000"/>
                                      <a:satMod val="150000"/>
                                    </a:srgbClr>
                                  </a:gs>
                                  <a:gs pos="49000">
                                    <a:srgbClr val="000000">
                                      <a:tint val="89000"/>
                                      <a:shade val="90000"/>
                                      <a:satMod val="150000"/>
                                    </a:srgbClr>
                                  </a:gs>
                                  <a:gs pos="50000">
                                    <a:srgbClr val="000000">
                                      <a:tint val="100000"/>
                                      <a:shade val="75000"/>
                                      <a:satMod val="150000"/>
                                    </a:srgbClr>
                                  </a:gs>
                                  <a:gs pos="95000">
                                    <a:srgbClr val="000000">
                                      <a:shade val="47000"/>
                                      <a:satMod val="150000"/>
                                    </a:srgbClr>
                                  </a:gs>
                                  <a:gs pos="100000">
                                    <a:srgbClr val="000000">
                                      <a:shade val="39000"/>
                                      <a:satMod val="150000"/>
                                    </a:srgb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algn="tl" rotWithShape="0">
                                  <a:srgbClr val="000000"/>
                                </a:outerShdw>
                              </a:effectLst>
                            </a:rPr>
                            <a:t>150</a:t>
                          </a:r>
                          <a:endParaRPr lang="ru-RU" sz="3200" b="1" cap="none" spc="0" dirty="0">
                            <a:ln w="17780" cmpd="sng">
                              <a:solidFill>
                                <a:srgbClr val="FFFFFF"/>
                              </a:solidFill>
                              <a:prstDash val="solid"/>
                              <a:miter lim="800000"/>
                            </a:ln>
                            <a:gradFill rotWithShape="1">
                              <a:gsLst>
                                <a:gs pos="0">
                                  <a:srgbClr val="000000">
                                    <a:tint val="92000"/>
                                    <a:shade val="100000"/>
                                    <a:satMod val="150000"/>
                                  </a:srgbClr>
                                </a:gs>
                                <a:gs pos="49000">
                                  <a:srgbClr val="000000">
                                    <a:tint val="89000"/>
                                    <a:shade val="90000"/>
                                    <a:satMod val="150000"/>
                                  </a:srgbClr>
                                </a:gs>
                                <a:gs pos="50000">
                                  <a:srgbClr val="000000">
                                    <a:tint val="100000"/>
                                    <a:shade val="75000"/>
                                    <a:satMod val="150000"/>
                                  </a:srgbClr>
                                </a:gs>
                                <a:gs pos="95000">
                                  <a:srgbClr val="000000">
                                    <a:shade val="47000"/>
                                    <a:satMod val="150000"/>
                                  </a:srgbClr>
                                </a:gs>
                                <a:gs pos="100000">
                                  <a:srgbClr val="000000">
                                    <a:shade val="39000"/>
                                    <a:satMod val="15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algn="tl" rotWithShape="0">
                                <a:srgbClr val="000000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66" name="Прямоугольник 65"/>
                      <p:cNvSpPr/>
                      <p:nvPr/>
                    </p:nvSpPr>
                    <p:spPr>
                      <a:xfrm rot="11752548">
                        <a:off x="1951319" y="4933486"/>
                        <a:ext cx="993767" cy="7499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ru-RU" sz="3200" b="0" cap="none" spc="0" dirty="0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</a:rPr>
                          <a:t>200</a:t>
                        </a:r>
                        <a:endParaRPr lang="ru-RU" sz="32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64" name="Прямоугольник 63"/>
                    <p:cNvSpPr/>
                    <p:nvPr/>
                  </p:nvSpPr>
                  <p:spPr>
                    <a:xfrm rot="17501029">
                      <a:off x="752495" y="2951406"/>
                      <a:ext cx="1061358" cy="573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ru-RU" sz="2400" b="1" cap="none" spc="0" dirty="0" smtClean="0">
                          <a:ln w="17780" cmpd="sng">
                            <a:solidFill>
                              <a:srgbClr val="FFFFFF"/>
                            </a:solidFill>
                            <a:prstDash val="solid"/>
                            <a:miter lim="800000"/>
                          </a:ln>
                          <a:gradFill rotWithShape="1">
                            <a:gsLst>
                              <a:gs pos="0">
                                <a:srgbClr val="000000">
                                  <a:tint val="92000"/>
                                  <a:shade val="100000"/>
                                  <a:satMod val="150000"/>
                                </a:srgbClr>
                              </a:gs>
                              <a:gs pos="49000">
                                <a:srgbClr val="000000">
                                  <a:tint val="89000"/>
                                  <a:shade val="90000"/>
                                  <a:satMod val="150000"/>
                                </a:srgbClr>
                              </a:gs>
                              <a:gs pos="50000">
                                <a:srgbClr val="000000">
                                  <a:tint val="100000"/>
                                  <a:shade val="75000"/>
                                  <a:satMod val="150000"/>
                                </a:srgbClr>
                              </a:gs>
                              <a:gs pos="95000">
                                <a:srgbClr val="000000">
                                  <a:shade val="47000"/>
                                  <a:satMod val="150000"/>
                                </a:srgbClr>
                              </a:gs>
                              <a:gs pos="100000">
                                <a:srgbClr val="000000">
                                  <a:shade val="39000"/>
                                  <a:satMod val="1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50800" algn="tl" rotWithShape="0">
                              <a:srgbClr val="000000"/>
                            </a:outerShdw>
                          </a:effectLst>
                        </a:rPr>
                        <a:t>приз</a:t>
                      </a:r>
                      <a:endParaRPr lang="ru-RU" sz="2400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algn="tl" rotWithShape="0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cxnSp>
                <p:nvCxnSpPr>
                  <p:cNvPr id="62" name="Прямая со стрелкой 61"/>
                  <p:cNvCxnSpPr/>
                  <p:nvPr/>
                </p:nvCxnSpPr>
                <p:spPr>
                  <a:xfrm flipH="1" flipV="1">
                    <a:off x="1475656" y="4581128"/>
                    <a:ext cx="360040" cy="36004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Прямоугольник 59"/>
                <p:cNvSpPr/>
                <p:nvPr/>
              </p:nvSpPr>
              <p:spPr>
                <a:xfrm rot="15408026">
                  <a:off x="805292" y="3744308"/>
                  <a:ext cx="1026280" cy="72621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3200" b="0" cap="none" spc="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250</a:t>
                  </a:r>
                  <a:endParaRPr lang="ru-RU" sz="3200" b="0" cap="none" spc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8" name="Прямоугольник 57"/>
              <p:cNvSpPr/>
              <p:nvPr/>
            </p:nvSpPr>
            <p:spPr>
              <a:xfrm rot="18986304">
                <a:off x="1211821" y="2058386"/>
                <a:ext cx="993767" cy="7499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2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300</a:t>
                </a:r>
                <a:endParaRPr lang="ru-RU" sz="32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 rot="20933116">
              <a:off x="1705156" y="2270071"/>
              <a:ext cx="565762" cy="7499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Б</a:t>
              </a:r>
              <a:endPara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 rot="14525451">
            <a:off x="1465087" y="2079388"/>
            <a:ext cx="1260676" cy="693202"/>
            <a:chOff x="2543175" y="3789040"/>
            <a:chExt cx="1819058" cy="996201"/>
          </a:xfrm>
          <a:solidFill>
            <a:schemeClr val="accent2"/>
          </a:solidFill>
        </p:grpSpPr>
        <p:sp>
          <p:nvSpPr>
            <p:cNvPr id="80" name="Стрелка вниз 79"/>
            <p:cNvSpPr/>
            <p:nvPr/>
          </p:nvSpPr>
          <p:spPr>
            <a:xfrm rot="18853060">
              <a:off x="3322739" y="3745748"/>
              <a:ext cx="259929" cy="1819058"/>
            </a:xfrm>
            <a:prstGeom prst="downArrow">
              <a:avLst>
                <a:gd name="adj1" fmla="val 50000"/>
                <a:gd name="adj2" fmla="val 21594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2555776" y="3789040"/>
              <a:ext cx="360040" cy="36004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Скругленный прямоугольник 81"/>
          <p:cNvSpPr/>
          <p:nvPr/>
        </p:nvSpPr>
        <p:spPr>
          <a:xfrm>
            <a:off x="541332" y="554193"/>
            <a:ext cx="2117038" cy="631251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 ТУР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3" name="1-А"/>
          <p:cNvSpPr/>
          <p:nvPr/>
        </p:nvSpPr>
        <p:spPr>
          <a:xfrm>
            <a:off x="4346389" y="580922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84" name="1-А"/>
          <p:cNvSpPr/>
          <p:nvPr/>
        </p:nvSpPr>
        <p:spPr>
          <a:xfrm>
            <a:off x="4365277" y="574335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3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2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3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3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3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620000">
                                      <p:cBhvr>
                                        <p:cTn id="3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">
                                      <p:cBhvr>
                                        <p:cTn id="3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3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3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apidisrael.ru/AlexandrEilat/Personal_driver_in_Israel_Order_driver_in_Israel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74" y="1706438"/>
            <a:ext cx="2255712" cy="23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803583" y="1497826"/>
            <a:ext cx="4581297" cy="2651254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Человек, </a:t>
            </a:r>
            <a:r>
              <a:rPr lang="ru-RU" sz="2800" b="1" smtClean="0">
                <a:solidFill>
                  <a:schemeClr val="accent5">
                    <a:lumMod val="50000"/>
                  </a:schemeClr>
                </a:solidFill>
              </a:rPr>
              <a:t>управляющий «железным конём».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-А"/>
          <p:cNvSpPr/>
          <p:nvPr/>
        </p:nvSpPr>
        <p:spPr>
          <a:xfrm>
            <a:off x="1725108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5" name="2-Б"/>
          <p:cNvSpPr/>
          <p:nvPr/>
        </p:nvSpPr>
        <p:spPr>
          <a:xfrm>
            <a:off x="226435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6" name="3-В"/>
          <p:cNvSpPr/>
          <p:nvPr/>
        </p:nvSpPr>
        <p:spPr>
          <a:xfrm>
            <a:off x="28061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7" name="4-Г"/>
          <p:cNvSpPr/>
          <p:nvPr/>
        </p:nvSpPr>
        <p:spPr>
          <a:xfrm>
            <a:off x="333881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8" name="5-Д"/>
          <p:cNvSpPr/>
          <p:nvPr/>
        </p:nvSpPr>
        <p:spPr>
          <a:xfrm>
            <a:off x="3879181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9" name="6-Е"/>
          <p:cNvSpPr/>
          <p:nvPr/>
        </p:nvSpPr>
        <p:spPr>
          <a:xfrm>
            <a:off x="4422326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10" name="7-Ё"/>
          <p:cNvSpPr/>
          <p:nvPr/>
        </p:nvSpPr>
        <p:spPr>
          <a:xfrm>
            <a:off x="496223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</a:t>
            </a:r>
          </a:p>
        </p:txBody>
      </p:sp>
      <p:sp>
        <p:nvSpPr>
          <p:cNvPr id="11" name="8-Ж"/>
          <p:cNvSpPr/>
          <p:nvPr/>
        </p:nvSpPr>
        <p:spPr>
          <a:xfrm>
            <a:off x="550740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</a:p>
        </p:txBody>
      </p:sp>
      <p:sp>
        <p:nvSpPr>
          <p:cNvPr id="12" name="9-З"/>
          <p:cNvSpPr/>
          <p:nvPr/>
        </p:nvSpPr>
        <p:spPr>
          <a:xfrm>
            <a:off x="60380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13" name="10-И"/>
          <p:cNvSpPr/>
          <p:nvPr/>
        </p:nvSpPr>
        <p:spPr>
          <a:xfrm>
            <a:off x="6578027" y="470696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14" name="11-Й"/>
          <p:cNvSpPr/>
          <p:nvPr/>
        </p:nvSpPr>
        <p:spPr>
          <a:xfrm>
            <a:off x="1467336" y="5249881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</p:txBody>
      </p:sp>
      <p:sp>
        <p:nvSpPr>
          <p:cNvPr id="15" name="12-К"/>
          <p:cNvSpPr/>
          <p:nvPr/>
        </p:nvSpPr>
        <p:spPr>
          <a:xfrm>
            <a:off x="2009865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16" name="13-Л"/>
          <p:cNvSpPr/>
          <p:nvPr/>
        </p:nvSpPr>
        <p:spPr>
          <a:xfrm>
            <a:off x="2545329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17" name="14-М"/>
          <p:cNvSpPr/>
          <p:nvPr/>
        </p:nvSpPr>
        <p:spPr>
          <a:xfrm>
            <a:off x="3079029" y="5250425"/>
            <a:ext cx="556273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</a:p>
        </p:txBody>
      </p:sp>
      <p:sp>
        <p:nvSpPr>
          <p:cNvPr id="18" name="15-Н"/>
          <p:cNvSpPr/>
          <p:nvPr/>
        </p:nvSpPr>
        <p:spPr>
          <a:xfrm>
            <a:off x="3635302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</p:txBody>
      </p:sp>
      <p:sp>
        <p:nvSpPr>
          <p:cNvPr id="19" name="16-О"/>
          <p:cNvSpPr/>
          <p:nvPr/>
        </p:nvSpPr>
        <p:spPr>
          <a:xfrm>
            <a:off x="4174549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20" name="17-П"/>
          <p:cNvSpPr/>
          <p:nvPr/>
        </p:nvSpPr>
        <p:spPr>
          <a:xfrm>
            <a:off x="471165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</a:p>
        </p:txBody>
      </p:sp>
      <p:sp>
        <p:nvSpPr>
          <p:cNvPr id="21" name="18-Р"/>
          <p:cNvSpPr/>
          <p:nvPr/>
        </p:nvSpPr>
        <p:spPr>
          <a:xfrm>
            <a:off x="5258843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22" name="19-С"/>
          <p:cNvSpPr/>
          <p:nvPr/>
        </p:nvSpPr>
        <p:spPr>
          <a:xfrm>
            <a:off x="5793801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23" name="20-Т"/>
          <p:cNvSpPr/>
          <p:nvPr/>
        </p:nvSpPr>
        <p:spPr>
          <a:xfrm>
            <a:off x="633002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24" name="21-У"/>
          <p:cNvSpPr/>
          <p:nvPr/>
        </p:nvSpPr>
        <p:spPr>
          <a:xfrm>
            <a:off x="6872553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25" name="22-Ф"/>
          <p:cNvSpPr/>
          <p:nvPr/>
        </p:nvSpPr>
        <p:spPr>
          <a:xfrm>
            <a:off x="1182455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</a:p>
        </p:txBody>
      </p:sp>
      <p:sp>
        <p:nvSpPr>
          <p:cNvPr id="26" name="23-Х"/>
          <p:cNvSpPr/>
          <p:nvPr/>
        </p:nvSpPr>
        <p:spPr>
          <a:xfrm>
            <a:off x="171830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</a:p>
        </p:txBody>
      </p:sp>
      <p:sp>
        <p:nvSpPr>
          <p:cNvPr id="27" name="24-Ц"/>
          <p:cNvSpPr/>
          <p:nvPr/>
        </p:nvSpPr>
        <p:spPr>
          <a:xfrm>
            <a:off x="225616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</a:p>
        </p:txBody>
      </p:sp>
      <p:sp>
        <p:nvSpPr>
          <p:cNvPr id="28" name="25-Ч"/>
          <p:cNvSpPr/>
          <p:nvPr/>
        </p:nvSpPr>
        <p:spPr>
          <a:xfrm>
            <a:off x="2797046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</a:p>
        </p:txBody>
      </p:sp>
      <p:sp>
        <p:nvSpPr>
          <p:cNvPr id="29" name="26-Ш"/>
          <p:cNvSpPr/>
          <p:nvPr/>
        </p:nvSpPr>
        <p:spPr>
          <a:xfrm>
            <a:off x="3341842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</a:p>
        </p:txBody>
      </p:sp>
      <p:sp>
        <p:nvSpPr>
          <p:cNvPr id="30" name="27-Щ"/>
          <p:cNvSpPr/>
          <p:nvPr/>
        </p:nvSpPr>
        <p:spPr>
          <a:xfrm>
            <a:off x="3879323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</a:t>
            </a:r>
          </a:p>
        </p:txBody>
      </p:sp>
      <p:sp>
        <p:nvSpPr>
          <p:cNvPr id="31" name="28-Ъ"/>
          <p:cNvSpPr/>
          <p:nvPr/>
        </p:nvSpPr>
        <p:spPr>
          <a:xfrm>
            <a:off x="4419579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Ъ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29-Ы"/>
          <p:cNvSpPr/>
          <p:nvPr/>
        </p:nvSpPr>
        <p:spPr>
          <a:xfrm>
            <a:off x="4959835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0-Ь"/>
          <p:cNvSpPr/>
          <p:nvPr/>
        </p:nvSpPr>
        <p:spPr>
          <a:xfrm>
            <a:off x="549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34" name="31-Э"/>
          <p:cNvSpPr/>
          <p:nvPr/>
        </p:nvSpPr>
        <p:spPr>
          <a:xfrm>
            <a:off x="603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</a:p>
        </p:txBody>
      </p:sp>
      <p:sp>
        <p:nvSpPr>
          <p:cNvPr id="35" name="32-Ю"/>
          <p:cNvSpPr/>
          <p:nvPr/>
        </p:nvSpPr>
        <p:spPr>
          <a:xfrm>
            <a:off x="6578027" y="5793560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</a:p>
        </p:txBody>
      </p:sp>
      <p:sp>
        <p:nvSpPr>
          <p:cNvPr id="36" name="33-Я"/>
          <p:cNvSpPr/>
          <p:nvPr/>
        </p:nvSpPr>
        <p:spPr>
          <a:xfrm>
            <a:off x="7121493" y="5793560"/>
            <a:ext cx="541014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</a:p>
        </p:txBody>
      </p:sp>
      <p:sp>
        <p:nvSpPr>
          <p:cNvPr id="37" name="Стрелка вправо">
            <a:hlinkClick r:id="" action="ppaction://hlinkshowjump?jump=nextslide"/>
          </p:cNvPr>
          <p:cNvSpPr/>
          <p:nvPr/>
        </p:nvSpPr>
        <p:spPr>
          <a:xfrm>
            <a:off x="8080081" y="5995051"/>
            <a:ext cx="609600" cy="381000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476009" y="1375220"/>
            <a:ext cx="3248219" cy="3231038"/>
            <a:chOff x="422596" y="2204864"/>
            <a:chExt cx="4033863" cy="4143803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422596" y="2204864"/>
              <a:ext cx="4033863" cy="4143803"/>
              <a:chOff x="955325" y="1556792"/>
              <a:chExt cx="4033863" cy="414380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955325" y="1556792"/>
                <a:ext cx="4033863" cy="4143803"/>
                <a:chOff x="955325" y="1556792"/>
                <a:chExt cx="4033863" cy="414380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971600" y="1556792"/>
                  <a:ext cx="4017588" cy="4143803"/>
                  <a:chOff x="971600" y="1556792"/>
                  <a:chExt cx="4017588" cy="4143803"/>
                </a:xfrm>
              </p:grpSpPr>
              <p:grpSp>
                <p:nvGrpSpPr>
                  <p:cNvPr id="61" name="Группа 60"/>
                  <p:cNvGrpSpPr/>
                  <p:nvPr/>
                </p:nvGrpSpPr>
                <p:grpSpPr>
                  <a:xfrm>
                    <a:off x="971600" y="1556792"/>
                    <a:ext cx="4017588" cy="4143803"/>
                    <a:chOff x="971600" y="1556792"/>
                    <a:chExt cx="4017588" cy="4143803"/>
                  </a:xfrm>
                </p:grpSpPr>
                <p:grpSp>
                  <p:nvGrpSpPr>
                    <p:cNvPr id="63" name="Группа 62"/>
                    <p:cNvGrpSpPr/>
                    <p:nvPr/>
                  </p:nvGrpSpPr>
                  <p:grpSpPr>
                    <a:xfrm>
                      <a:off x="971600" y="1556792"/>
                      <a:ext cx="4017588" cy="4143803"/>
                      <a:chOff x="971600" y="1556792"/>
                      <a:chExt cx="4017588" cy="4143803"/>
                    </a:xfrm>
                  </p:grpSpPr>
                  <p:grpSp>
                    <p:nvGrpSpPr>
                      <p:cNvPr id="65" name="Группа 64"/>
                      <p:cNvGrpSpPr/>
                      <p:nvPr/>
                    </p:nvGrpSpPr>
                    <p:grpSpPr>
                      <a:xfrm>
                        <a:off x="971600" y="1556792"/>
                        <a:ext cx="4017588" cy="4143803"/>
                        <a:chOff x="971600" y="1556792"/>
                        <a:chExt cx="4017588" cy="4143803"/>
                      </a:xfrm>
                    </p:grpSpPr>
                    <p:grpSp>
                      <p:nvGrpSpPr>
                        <p:cNvPr id="67" name="Группа 66"/>
                        <p:cNvGrpSpPr/>
                        <p:nvPr/>
                      </p:nvGrpSpPr>
                      <p:grpSpPr>
                        <a:xfrm>
                          <a:off x="971600" y="1556792"/>
                          <a:ext cx="4017588" cy="4085214"/>
                          <a:chOff x="971600" y="1556792"/>
                          <a:chExt cx="4017588" cy="4085214"/>
                        </a:xfrm>
                      </p:grpSpPr>
                      <p:grpSp>
                        <p:nvGrpSpPr>
                          <p:cNvPr id="69" name="Группа 68"/>
                          <p:cNvGrpSpPr/>
                          <p:nvPr/>
                        </p:nvGrpSpPr>
                        <p:grpSpPr>
                          <a:xfrm>
                            <a:off x="971600" y="1556792"/>
                            <a:ext cx="4017588" cy="4085214"/>
                            <a:chOff x="971600" y="1556792"/>
                            <a:chExt cx="4017588" cy="4085214"/>
                          </a:xfrm>
                        </p:grpSpPr>
                        <p:grpSp>
                          <p:nvGrpSpPr>
                            <p:cNvPr id="71" name="Группа 70"/>
                            <p:cNvGrpSpPr/>
                            <p:nvPr/>
                          </p:nvGrpSpPr>
                          <p:grpSpPr>
                            <a:xfrm>
                              <a:off x="971600" y="1556792"/>
                              <a:ext cx="4017588" cy="4085214"/>
                              <a:chOff x="971600" y="1556792"/>
                              <a:chExt cx="4017588" cy="4085214"/>
                            </a:xfrm>
                          </p:grpSpPr>
                          <p:grpSp>
                            <p:nvGrpSpPr>
                              <p:cNvPr id="73" name="Группа 72"/>
                              <p:cNvGrpSpPr/>
                              <p:nvPr/>
                            </p:nvGrpSpPr>
                            <p:grpSpPr>
                              <a:xfrm>
                                <a:off x="971600" y="1556792"/>
                                <a:ext cx="4017588" cy="4085214"/>
                                <a:chOff x="971600" y="1556792"/>
                                <a:chExt cx="4017588" cy="4085214"/>
                              </a:xfrm>
                            </p:grpSpPr>
                            <p:grpSp>
                              <p:nvGrpSpPr>
                                <p:cNvPr id="75" name="Группа 74"/>
                                <p:cNvGrpSpPr/>
                                <p:nvPr/>
                              </p:nvGrpSpPr>
                              <p:grpSpPr>
                                <a:xfrm>
                                  <a:off x="971600" y="1556792"/>
                                  <a:ext cx="4017588" cy="4085214"/>
                                  <a:chOff x="827584" y="1526657"/>
                                  <a:chExt cx="4017588" cy="4085214"/>
                                </a:xfrm>
                              </p:grpSpPr>
                              <p:pic>
                                <p:nvPicPr>
                                  <p:cNvPr id="77" name="Picture 28" descr="оля-ля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 cstate="email">
                                    <a:clrChange>
                                      <a:clrFrom>
                                        <a:srgbClr val="FFFEBB"/>
                                      </a:clrFrom>
                                      <a:clrTo>
                                        <a:srgbClr val="FFFEBB">
                                          <a:alpha val="0"/>
                                        </a:srgbClr>
                                      </a:clrTo>
                                    </a:clrChange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7584" y="1628800"/>
                                    <a:ext cx="4017588" cy="398307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78" name="Прямоугольник 77"/>
                                  <p:cNvSpPr/>
                                  <p:nvPr/>
                                </p:nvSpPr>
                                <p:spPr>
                                  <a:xfrm rot="622995">
                                    <a:off x="2922523" y="1526657"/>
                                    <a:ext cx="548548" cy="92333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91440" tIns="45720" rIns="91440" bIns="45720">
                                    <a:spAutoFit/>
                                    <a:scene3d>
                                      <a:camera prst="orthographicFront"/>
                                      <a:lightRig rig="soft" dir="t">
                                        <a:rot lat="0" lon="0" rev="10800000"/>
                                      </a:lightRig>
                                    </a:scene3d>
                                    <a:sp3d>
                                      <a:bevelT w="27940" h="12700"/>
                                      <a:contourClr>
                                        <a:srgbClr val="DDDDDD"/>
                                      </a:contourClr>
                                    </a:sp3d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ru-RU" sz="5400" b="1" cap="none" spc="150" dirty="0" smtClean="0">
                                        <a:ln w="11430"/>
                                        <a:solidFill>
                                          <a:srgbClr val="F8F8F8"/>
                                        </a:solidFill>
                                        <a:effectLst>
                                          <a:outerShdw blurRad="25400" algn="tl" rotWithShape="0">
                                            <a:srgbClr val="000000">
                                              <a:alpha val="43000"/>
                                            </a:srgbClr>
                                          </a:outerShdw>
                                        </a:effectLst>
                                      </a:rPr>
                                      <a:t>+</a:t>
                                    </a:r>
                                    <a:endParaRPr lang="ru-RU" sz="5400" b="1" cap="none" spc="150" dirty="0">
                                      <a:ln w="11430"/>
                                      <a:solidFill>
                                        <a:srgbClr val="F8F8F8"/>
                                      </a:solidFill>
                                      <a:effectLst>
                                        <a:outerShdw blurRad="25400" algn="tl" rotWithShape="0">
                                          <a:srgbClr val="000000">
                                            <a:alpha val="43000"/>
                                          </a:srgbClr>
                                        </a:outerShdw>
                                      </a:effectLst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6" name="Прямоугольник 75"/>
                                <p:cNvSpPr/>
                                <p:nvPr/>
                              </p:nvSpPr>
                              <p:spPr>
                                <a:xfrm rot="2202538">
                                  <a:off x="3688188" y="2108024"/>
                                  <a:ext cx="738955" cy="7499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91440" tIns="45720" rIns="91440" bIns="4572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ru-RU" sz="3200" b="1" cap="none" spc="0" dirty="0" smtClean="0">
                                      <a:ln w="17780" cmpd="sng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gradFill rotWithShape="1">
                                        <a:gsLst>
                                          <a:gs pos="0">
                                            <a:srgbClr val="000000">
                                              <a:tint val="92000"/>
                                              <a:shade val="100000"/>
                                              <a:satMod val="150000"/>
                                            </a:srgbClr>
                                          </a:gs>
                                          <a:gs pos="49000">
                                            <a:srgbClr val="000000">
                                              <a:tint val="89000"/>
                                              <a:shade val="90000"/>
                                              <a:satMod val="150000"/>
                                            </a:srgbClr>
                                          </a:gs>
                                          <a:gs pos="50000">
                                            <a:srgbClr val="000000">
                                              <a:tint val="100000"/>
                                              <a:shade val="75000"/>
                                              <a:satMod val="150000"/>
                                            </a:srgbClr>
                                          </a:gs>
                                          <a:gs pos="95000">
                                            <a:srgbClr val="000000">
                                              <a:shade val="47000"/>
                                              <a:satMod val="150000"/>
                                            </a:srgbClr>
                                          </a:gs>
                                          <a:gs pos="100000">
                                            <a:srgbClr val="000000">
                                              <a:shade val="39000"/>
                                              <a:satMod val="150000"/>
                                            </a:srgbClr>
                                          </a:gs>
                                        </a:gsLst>
                                        <a:lin ang="5400000"/>
                                      </a:gradFill>
                                      <a:effectLst>
                                        <a:outerShdw blurRad="50800" algn="tl" rotWithShape="0">
                                          <a:srgbClr val="000000"/>
                                        </a:outerShdw>
                                      </a:effectLst>
                                    </a:rPr>
                                    <a:t>50</a:t>
                                  </a:r>
                                  <a:endParaRPr lang="ru-RU" sz="3200" b="1" cap="none" spc="0" dirty="0">
                                    <a:ln w="17780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 lim="800000"/>
                                    </a:ln>
                                    <a:gradFill rotWithShape="1">
                                      <a:gsLst>
                                        <a:gs pos="0">
                                          <a:srgbClr val="000000">
                                            <a:tint val="92000"/>
                                            <a:shade val="100000"/>
                                            <a:satMod val="150000"/>
                                          </a:srgbClr>
                                        </a:gs>
                                        <a:gs pos="49000">
                                          <a:srgbClr val="000000">
                                            <a:tint val="89000"/>
                                            <a:shade val="90000"/>
                                            <a:satMod val="150000"/>
                                          </a:srgbClr>
                                        </a:gs>
                                        <a:gs pos="50000">
                                          <a:srgbClr val="000000">
                                            <a:tint val="100000"/>
                                            <a:shade val="75000"/>
                                            <a:satMod val="150000"/>
                                          </a:srgbClr>
                                        </a:gs>
                                        <a:gs pos="95000">
                                          <a:srgbClr val="000000">
                                            <a:shade val="47000"/>
                                            <a:satMod val="150000"/>
                                          </a:srgbClr>
                                        </a:gs>
                                        <a:gs pos="100000">
                                          <a:srgbClr val="000000">
                                            <a:shade val="39000"/>
                                            <a:satMod val="150000"/>
                                          </a:srgbClr>
                                        </a:gs>
                                      </a:gsLst>
                                      <a:lin ang="5400000"/>
                                    </a:gradFill>
                                    <a:effectLst>
                                      <a:outerShdw blurRad="50800" algn="tl" rotWithShape="0">
                                        <a:srgbClr val="000000"/>
                                      </a:outerShdw>
                                    </a:effectLst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74" name="Прямоугольник 73"/>
                              <p:cNvSpPr/>
                              <p:nvPr/>
                            </p:nvSpPr>
                            <p:spPr>
                              <a:xfrm rot="4922632">
                                <a:off x="4155982" y="2875544"/>
                                <a:ext cx="763132" cy="72621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91440" tIns="45720" rIns="91440" bIns="4572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3200" cap="none" spc="0" dirty="0" smtClean="0">
                                    <a:ln w="18415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</a:ln>
                                    <a:solidFill>
                                      <a:srgbClr val="FFFFFF"/>
                                    </a:solidFill>
                                    <a:effectLst>
                                      <a:outerShdw blurRad="63500" dir="3600000" algn="tl" rotWithShape="0">
                                        <a:srgbClr val="000000">
                                          <a:alpha val="70000"/>
                                        </a:srgbClr>
                                      </a:outerShdw>
                                    </a:effectLst>
                                  </a:rPr>
                                  <a:t>х2</a:t>
                                </a:r>
                                <a:endParaRPr lang="ru-RU" sz="3200" cap="none" spc="0" dirty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72" name="Прямоугольник 71"/>
                            <p:cNvSpPr/>
                            <p:nvPr/>
                          </p:nvSpPr>
                          <p:spPr>
                            <a:xfrm rot="6308384">
                              <a:off x="4094321" y="3767489"/>
                              <a:ext cx="1026280" cy="7262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91440" tIns="45720" rIns="91440" bIns="4572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ru-RU" sz="3200" b="1" cap="none" spc="0" dirty="0" smtClean="0">
                                  <a:ln w="17780" cmpd="sng">
                                    <a:solidFill>
                                      <a:srgbClr val="FFFFFF"/>
                                    </a:solidFill>
                                    <a:prstDash val="solid"/>
                                    <a:miter lim="800000"/>
                                  </a:ln>
                                  <a:gradFill rotWithShape="1">
                                    <a:gsLst>
                                      <a:gs pos="0">
                                        <a:srgbClr val="000000">
                                          <a:tint val="92000"/>
                                          <a:shade val="100000"/>
                                          <a:satMod val="150000"/>
                                        </a:srgbClr>
                                      </a:gs>
                                      <a:gs pos="49000">
                                        <a:srgbClr val="000000">
                                          <a:tint val="89000"/>
                                          <a:shade val="90000"/>
                                          <a:satMod val="150000"/>
                                        </a:srgbClr>
                                      </a:gs>
                                      <a:gs pos="50000">
                                        <a:srgbClr val="000000">
                                          <a:tint val="100000"/>
                                          <a:shade val="75000"/>
                                          <a:satMod val="150000"/>
                                        </a:srgbClr>
                                      </a:gs>
                                      <a:gs pos="95000">
                                        <a:srgbClr val="000000">
                                          <a:shade val="47000"/>
                                          <a:satMod val="150000"/>
                                        </a:srgbClr>
                                      </a:gs>
                                      <a:gs pos="100000">
                                        <a:srgbClr val="000000">
                                          <a:shade val="39000"/>
                                          <a:satMod val="150000"/>
                                        </a:srgbClr>
                                      </a:gs>
                                    </a:gsLst>
                                    <a:lin ang="5400000"/>
                                  </a:gradFill>
                                  <a:effectLst>
                                    <a:outerShdw blurRad="50800" algn="tl" rotWithShape="0">
                                      <a:srgbClr val="000000"/>
                                    </a:outerShdw>
                                  </a:effectLst>
                                </a:rPr>
                                <a:t>100</a:t>
                              </a:r>
                              <a:endParaRPr lang="ru-RU" sz="3200" b="1" cap="none" spc="0" dirty="0">
                                <a:ln w="17780" cmpd="sng">
                                  <a:solidFill>
                                    <a:srgbClr val="FFFFFF"/>
                                  </a:solidFill>
                                  <a:prstDash val="solid"/>
                                  <a:miter lim="800000"/>
                                </a:ln>
                                <a:gradFill rotWithShape="1">
                                  <a:gsLst>
                                    <a:gs pos="0">
                                      <a:srgbClr val="000000">
                                        <a:tint val="92000"/>
                                        <a:shade val="100000"/>
                                        <a:satMod val="150000"/>
                                      </a:srgbClr>
                                    </a:gs>
                                    <a:gs pos="49000">
                                      <a:srgbClr val="000000">
                                        <a:tint val="89000"/>
                                        <a:shade val="90000"/>
                                        <a:satMod val="150000"/>
                                      </a:srgbClr>
                                    </a:gs>
                                    <a:gs pos="50000">
                                      <a:srgbClr val="000000">
                                        <a:tint val="100000"/>
                                        <a:shade val="75000"/>
                                        <a:satMod val="150000"/>
                                      </a:srgbClr>
                                    </a:gs>
                                    <a:gs pos="95000">
                                      <a:srgbClr val="000000">
                                        <a:shade val="47000"/>
                                        <a:satMod val="150000"/>
                                      </a:srgbClr>
                                    </a:gs>
                                    <a:gs pos="100000">
                                      <a:srgbClr val="000000">
                                        <a:shade val="39000"/>
                                        <a:satMod val="150000"/>
                                      </a:srgb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outerShdw blurRad="50800" algn="tl" rotWithShape="0">
                                    <a:srgbClr val="000000"/>
                                  </a:outerShdw>
                                </a:effectLst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0" name="Прямоугольник 69"/>
                          <p:cNvSpPr/>
                          <p:nvPr/>
                        </p:nvSpPr>
                        <p:spPr>
                          <a:xfrm rot="8136348">
                            <a:off x="3668832" y="4611948"/>
                            <a:ext cx="1067425" cy="59208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91440" tIns="45720" rIns="91440" bIns="4572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sz="2400" b="0" cap="none" spc="0" dirty="0" smtClean="0">
                                <a:ln w="18415" cmpd="sng">
                                  <a:solidFill>
                                    <a:srgbClr val="FFFFFF"/>
                                  </a:solidFill>
                                  <a:prstDash val="solid"/>
                                </a:ln>
                                <a:solidFill>
                                  <a:srgbClr val="FFFFFF"/>
                                </a:solidFill>
                                <a:effectLst>
                                  <a:outerShdw blurRad="63500" dir="3600000" algn="tl" rotWithShape="0">
                                    <a:srgbClr val="000000">
                                      <a:alpha val="70000"/>
                                    </a:srgbClr>
                                  </a:outerShdw>
                                </a:effectLst>
                              </a:rPr>
                              <a:t>шанс</a:t>
                            </a:r>
                            <a:endParaRPr lang="ru-RU" sz="2400" b="0" cap="none" spc="0" dirty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8" name="Прямоугольник 67"/>
                        <p:cNvSpPr/>
                        <p:nvPr/>
                      </p:nvSpPr>
                      <p:spPr>
                        <a:xfrm rot="9991816">
                          <a:off x="2897977" y="4950622"/>
                          <a:ext cx="993767" cy="74997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91440" tIns="45720" rIns="91440" bIns="45720">
                          <a:spAutoFit/>
                        </a:bodyPr>
                        <a:lstStyle/>
                        <a:p>
                          <a:pPr algn="ctr"/>
                          <a:r>
                            <a:rPr lang="ru-RU" sz="3200" b="1" cap="none" spc="0" dirty="0" smtClean="0">
                              <a:ln w="17780" cmpd="sng">
                                <a:solidFill>
                                  <a:srgbClr val="FFFFFF"/>
                                </a:solidFill>
                                <a:prstDash val="solid"/>
                                <a:miter lim="800000"/>
                              </a:ln>
                              <a:gradFill rotWithShape="1">
                                <a:gsLst>
                                  <a:gs pos="0">
                                    <a:srgbClr val="000000">
                                      <a:tint val="92000"/>
                                      <a:shade val="100000"/>
                                      <a:satMod val="150000"/>
                                    </a:srgbClr>
                                  </a:gs>
                                  <a:gs pos="49000">
                                    <a:srgbClr val="000000">
                                      <a:tint val="89000"/>
                                      <a:shade val="90000"/>
                                      <a:satMod val="150000"/>
                                    </a:srgbClr>
                                  </a:gs>
                                  <a:gs pos="50000">
                                    <a:srgbClr val="000000">
                                      <a:tint val="100000"/>
                                      <a:shade val="75000"/>
                                      <a:satMod val="150000"/>
                                    </a:srgbClr>
                                  </a:gs>
                                  <a:gs pos="95000">
                                    <a:srgbClr val="000000">
                                      <a:shade val="47000"/>
                                      <a:satMod val="150000"/>
                                    </a:srgbClr>
                                  </a:gs>
                                  <a:gs pos="100000">
                                    <a:srgbClr val="000000">
                                      <a:shade val="39000"/>
                                      <a:satMod val="150000"/>
                                    </a:srgb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algn="tl" rotWithShape="0">
                                  <a:srgbClr val="000000"/>
                                </a:outerShdw>
                              </a:effectLst>
                            </a:rPr>
                            <a:t>150</a:t>
                          </a:r>
                          <a:endParaRPr lang="ru-RU" sz="3200" b="1" cap="none" spc="0" dirty="0">
                            <a:ln w="17780" cmpd="sng">
                              <a:solidFill>
                                <a:srgbClr val="FFFFFF"/>
                              </a:solidFill>
                              <a:prstDash val="solid"/>
                              <a:miter lim="800000"/>
                            </a:ln>
                            <a:gradFill rotWithShape="1">
                              <a:gsLst>
                                <a:gs pos="0">
                                  <a:srgbClr val="000000">
                                    <a:tint val="92000"/>
                                    <a:shade val="100000"/>
                                    <a:satMod val="150000"/>
                                  </a:srgbClr>
                                </a:gs>
                                <a:gs pos="49000">
                                  <a:srgbClr val="000000">
                                    <a:tint val="89000"/>
                                    <a:shade val="90000"/>
                                    <a:satMod val="150000"/>
                                  </a:srgbClr>
                                </a:gs>
                                <a:gs pos="50000">
                                  <a:srgbClr val="000000">
                                    <a:tint val="100000"/>
                                    <a:shade val="75000"/>
                                    <a:satMod val="150000"/>
                                  </a:srgbClr>
                                </a:gs>
                                <a:gs pos="95000">
                                  <a:srgbClr val="000000">
                                    <a:shade val="47000"/>
                                    <a:satMod val="150000"/>
                                  </a:srgbClr>
                                </a:gs>
                                <a:gs pos="100000">
                                  <a:srgbClr val="000000">
                                    <a:shade val="39000"/>
                                    <a:satMod val="15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algn="tl" rotWithShape="0">
                                <a:srgbClr val="000000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66" name="Прямоугольник 65"/>
                      <p:cNvSpPr/>
                      <p:nvPr/>
                    </p:nvSpPr>
                    <p:spPr>
                      <a:xfrm rot="11752548">
                        <a:off x="1951319" y="4933486"/>
                        <a:ext cx="993767" cy="7499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ru-RU" sz="3200" b="0" cap="none" spc="0" dirty="0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</a:rPr>
                          <a:t>200</a:t>
                        </a:r>
                        <a:endParaRPr lang="ru-RU" sz="32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64" name="Прямоугольник 63"/>
                    <p:cNvSpPr/>
                    <p:nvPr/>
                  </p:nvSpPr>
                  <p:spPr>
                    <a:xfrm rot="17501029">
                      <a:off x="752495" y="2951406"/>
                      <a:ext cx="1061358" cy="573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ru-RU" sz="2400" b="1" cap="none" spc="0" dirty="0" smtClean="0">
                          <a:ln w="17780" cmpd="sng">
                            <a:solidFill>
                              <a:srgbClr val="FFFFFF"/>
                            </a:solidFill>
                            <a:prstDash val="solid"/>
                            <a:miter lim="800000"/>
                          </a:ln>
                          <a:gradFill rotWithShape="1">
                            <a:gsLst>
                              <a:gs pos="0">
                                <a:srgbClr val="000000">
                                  <a:tint val="92000"/>
                                  <a:shade val="100000"/>
                                  <a:satMod val="150000"/>
                                </a:srgbClr>
                              </a:gs>
                              <a:gs pos="49000">
                                <a:srgbClr val="000000">
                                  <a:tint val="89000"/>
                                  <a:shade val="90000"/>
                                  <a:satMod val="150000"/>
                                </a:srgbClr>
                              </a:gs>
                              <a:gs pos="50000">
                                <a:srgbClr val="000000">
                                  <a:tint val="100000"/>
                                  <a:shade val="75000"/>
                                  <a:satMod val="150000"/>
                                </a:srgbClr>
                              </a:gs>
                              <a:gs pos="95000">
                                <a:srgbClr val="000000">
                                  <a:shade val="47000"/>
                                  <a:satMod val="150000"/>
                                </a:srgbClr>
                              </a:gs>
                              <a:gs pos="100000">
                                <a:srgbClr val="000000">
                                  <a:shade val="39000"/>
                                  <a:satMod val="1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50800" algn="tl" rotWithShape="0">
                              <a:srgbClr val="000000"/>
                            </a:outerShdw>
                          </a:effectLst>
                        </a:rPr>
                        <a:t>приз</a:t>
                      </a:r>
                      <a:endParaRPr lang="ru-RU" sz="2400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algn="tl" rotWithShape="0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cxnSp>
                <p:nvCxnSpPr>
                  <p:cNvPr id="62" name="Прямая со стрелкой 61"/>
                  <p:cNvCxnSpPr/>
                  <p:nvPr/>
                </p:nvCxnSpPr>
                <p:spPr>
                  <a:xfrm flipH="1" flipV="1">
                    <a:off x="1475656" y="4581128"/>
                    <a:ext cx="360040" cy="36004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Прямоугольник 59"/>
                <p:cNvSpPr/>
                <p:nvPr/>
              </p:nvSpPr>
              <p:spPr>
                <a:xfrm rot="15408026">
                  <a:off x="805292" y="3744308"/>
                  <a:ext cx="1026280" cy="72621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3200" b="0" cap="none" spc="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250</a:t>
                  </a:r>
                  <a:endParaRPr lang="ru-RU" sz="3200" b="0" cap="none" spc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8" name="Прямоугольник 57"/>
              <p:cNvSpPr/>
              <p:nvPr/>
            </p:nvSpPr>
            <p:spPr>
              <a:xfrm rot="18986304">
                <a:off x="1211821" y="2058386"/>
                <a:ext cx="993767" cy="7499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2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300</a:t>
                </a:r>
                <a:endParaRPr lang="ru-RU" sz="32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 rot="20933116">
              <a:off x="1705156" y="2270071"/>
              <a:ext cx="565762" cy="7499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Б</a:t>
              </a:r>
              <a:endPara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 rot="14525451">
            <a:off x="1465087" y="2079388"/>
            <a:ext cx="1260676" cy="693202"/>
            <a:chOff x="2543175" y="3789040"/>
            <a:chExt cx="1819058" cy="996201"/>
          </a:xfrm>
          <a:solidFill>
            <a:schemeClr val="accent2"/>
          </a:solidFill>
        </p:grpSpPr>
        <p:sp>
          <p:nvSpPr>
            <p:cNvPr id="80" name="Стрелка вниз 79"/>
            <p:cNvSpPr/>
            <p:nvPr/>
          </p:nvSpPr>
          <p:spPr>
            <a:xfrm rot="18853060">
              <a:off x="3322739" y="3745748"/>
              <a:ext cx="259929" cy="1819058"/>
            </a:xfrm>
            <a:prstGeom prst="downArrow">
              <a:avLst>
                <a:gd name="adj1" fmla="val 50000"/>
                <a:gd name="adj2" fmla="val 21594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2555776" y="3789040"/>
              <a:ext cx="360040" cy="36004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Скругленный прямоугольник 81"/>
          <p:cNvSpPr/>
          <p:nvPr/>
        </p:nvSpPr>
        <p:spPr>
          <a:xfrm>
            <a:off x="541332" y="554193"/>
            <a:ext cx="2117038" cy="631251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 ТУР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3" name="1-А"/>
          <p:cNvSpPr/>
          <p:nvPr/>
        </p:nvSpPr>
        <p:spPr>
          <a:xfrm>
            <a:off x="2915816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84" name="1-А"/>
          <p:cNvSpPr/>
          <p:nvPr/>
        </p:nvSpPr>
        <p:spPr>
          <a:xfrm>
            <a:off x="3626595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85" name="1-А"/>
          <p:cNvSpPr/>
          <p:nvPr/>
        </p:nvSpPr>
        <p:spPr>
          <a:xfrm>
            <a:off x="4337374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86" name="1-А"/>
          <p:cNvSpPr/>
          <p:nvPr/>
        </p:nvSpPr>
        <p:spPr>
          <a:xfrm>
            <a:off x="504815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87" name="1-А"/>
          <p:cNvSpPr/>
          <p:nvPr/>
        </p:nvSpPr>
        <p:spPr>
          <a:xfrm>
            <a:off x="5757425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88" name="1-А"/>
          <p:cNvSpPr/>
          <p:nvPr/>
        </p:nvSpPr>
        <p:spPr>
          <a:xfrm>
            <a:off x="6468204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89" name="1-А"/>
          <p:cNvSpPr/>
          <p:nvPr/>
        </p:nvSpPr>
        <p:spPr>
          <a:xfrm>
            <a:off x="717898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90" name="1-А"/>
          <p:cNvSpPr/>
          <p:nvPr/>
        </p:nvSpPr>
        <p:spPr>
          <a:xfrm>
            <a:off x="789294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91" name="1-А"/>
          <p:cNvSpPr/>
          <p:nvPr/>
        </p:nvSpPr>
        <p:spPr>
          <a:xfrm>
            <a:off x="2934704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2" name="1-А"/>
          <p:cNvSpPr/>
          <p:nvPr/>
        </p:nvSpPr>
        <p:spPr>
          <a:xfrm>
            <a:off x="3645483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3" name="1-А"/>
          <p:cNvSpPr/>
          <p:nvPr/>
        </p:nvSpPr>
        <p:spPr>
          <a:xfrm>
            <a:off x="4356262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4" name="1-А"/>
          <p:cNvSpPr/>
          <p:nvPr/>
        </p:nvSpPr>
        <p:spPr>
          <a:xfrm>
            <a:off x="506704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5" name="1-А"/>
          <p:cNvSpPr/>
          <p:nvPr/>
        </p:nvSpPr>
        <p:spPr>
          <a:xfrm>
            <a:off x="5776313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6" name="1-А"/>
          <p:cNvSpPr/>
          <p:nvPr/>
        </p:nvSpPr>
        <p:spPr>
          <a:xfrm>
            <a:off x="6487092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7" name="1-А"/>
          <p:cNvSpPr/>
          <p:nvPr/>
        </p:nvSpPr>
        <p:spPr>
          <a:xfrm>
            <a:off x="719787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8" name="1-А"/>
          <p:cNvSpPr/>
          <p:nvPr/>
        </p:nvSpPr>
        <p:spPr>
          <a:xfrm>
            <a:off x="791183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09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00"/>
                            </p:stCondLst>
                            <p:childTnLst>
                              <p:par>
                                <p:cTn id="31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3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34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3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6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620000">
                                      <p:cBhvr>
                                        <p:cTn id="37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">
                                      <p:cBhvr>
                                        <p:cTn id="38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3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3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v3toys.ru/kiwi-public-data/Kiwi_Img/748C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95" y="1602115"/>
            <a:ext cx="2463613" cy="244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803583" y="1497826"/>
            <a:ext cx="4581297" cy="2651254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Баранка, но не к чаю.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1-А"/>
          <p:cNvSpPr/>
          <p:nvPr/>
        </p:nvSpPr>
        <p:spPr>
          <a:xfrm>
            <a:off x="1725108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5" name="2-Б"/>
          <p:cNvSpPr/>
          <p:nvPr/>
        </p:nvSpPr>
        <p:spPr>
          <a:xfrm>
            <a:off x="226435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6" name="3-В"/>
          <p:cNvSpPr/>
          <p:nvPr/>
        </p:nvSpPr>
        <p:spPr>
          <a:xfrm>
            <a:off x="28061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7" name="4-Г"/>
          <p:cNvSpPr/>
          <p:nvPr/>
        </p:nvSpPr>
        <p:spPr>
          <a:xfrm>
            <a:off x="333881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8" name="5-Д"/>
          <p:cNvSpPr/>
          <p:nvPr/>
        </p:nvSpPr>
        <p:spPr>
          <a:xfrm>
            <a:off x="3879181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9" name="6-Е"/>
          <p:cNvSpPr/>
          <p:nvPr/>
        </p:nvSpPr>
        <p:spPr>
          <a:xfrm>
            <a:off x="4422326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10" name="7-Ё"/>
          <p:cNvSpPr/>
          <p:nvPr/>
        </p:nvSpPr>
        <p:spPr>
          <a:xfrm>
            <a:off x="4962230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</a:t>
            </a:r>
          </a:p>
        </p:txBody>
      </p:sp>
      <p:sp>
        <p:nvSpPr>
          <p:cNvPr id="11" name="8-Ж"/>
          <p:cNvSpPr/>
          <p:nvPr/>
        </p:nvSpPr>
        <p:spPr>
          <a:xfrm>
            <a:off x="5507405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</a:p>
        </p:txBody>
      </p:sp>
      <p:sp>
        <p:nvSpPr>
          <p:cNvPr id="12" name="9-З"/>
          <p:cNvSpPr/>
          <p:nvPr/>
        </p:nvSpPr>
        <p:spPr>
          <a:xfrm>
            <a:off x="6038027" y="470810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13" name="10-И"/>
          <p:cNvSpPr/>
          <p:nvPr/>
        </p:nvSpPr>
        <p:spPr>
          <a:xfrm>
            <a:off x="6578027" y="470696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14" name="11-Й"/>
          <p:cNvSpPr/>
          <p:nvPr/>
        </p:nvSpPr>
        <p:spPr>
          <a:xfrm>
            <a:off x="1467336" y="5249881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</p:txBody>
      </p:sp>
      <p:sp>
        <p:nvSpPr>
          <p:cNvPr id="15" name="12-К"/>
          <p:cNvSpPr/>
          <p:nvPr/>
        </p:nvSpPr>
        <p:spPr>
          <a:xfrm>
            <a:off x="2009865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16" name="13-Л"/>
          <p:cNvSpPr/>
          <p:nvPr/>
        </p:nvSpPr>
        <p:spPr>
          <a:xfrm>
            <a:off x="2545329" y="5250425"/>
            <a:ext cx="540000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17" name="14-М"/>
          <p:cNvSpPr/>
          <p:nvPr/>
        </p:nvSpPr>
        <p:spPr>
          <a:xfrm>
            <a:off x="3079029" y="5250425"/>
            <a:ext cx="556273" cy="540913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</a:p>
        </p:txBody>
      </p:sp>
      <p:sp>
        <p:nvSpPr>
          <p:cNvPr id="18" name="15-Н"/>
          <p:cNvSpPr/>
          <p:nvPr/>
        </p:nvSpPr>
        <p:spPr>
          <a:xfrm>
            <a:off x="3635302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</p:txBody>
      </p:sp>
      <p:sp>
        <p:nvSpPr>
          <p:cNvPr id="19" name="16-О"/>
          <p:cNvSpPr/>
          <p:nvPr/>
        </p:nvSpPr>
        <p:spPr>
          <a:xfrm>
            <a:off x="4174549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20" name="17-П"/>
          <p:cNvSpPr/>
          <p:nvPr/>
        </p:nvSpPr>
        <p:spPr>
          <a:xfrm>
            <a:off x="471165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</a:p>
        </p:txBody>
      </p:sp>
      <p:sp>
        <p:nvSpPr>
          <p:cNvPr id="21" name="18-Р"/>
          <p:cNvSpPr/>
          <p:nvPr/>
        </p:nvSpPr>
        <p:spPr>
          <a:xfrm>
            <a:off x="5258843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22" name="19-С"/>
          <p:cNvSpPr/>
          <p:nvPr/>
        </p:nvSpPr>
        <p:spPr>
          <a:xfrm>
            <a:off x="5793801" y="525096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23" name="20-Т"/>
          <p:cNvSpPr/>
          <p:nvPr/>
        </p:nvSpPr>
        <p:spPr>
          <a:xfrm>
            <a:off x="6330022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24" name="21-У"/>
          <p:cNvSpPr/>
          <p:nvPr/>
        </p:nvSpPr>
        <p:spPr>
          <a:xfrm>
            <a:off x="6872553" y="5250696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25" name="22-Ф"/>
          <p:cNvSpPr/>
          <p:nvPr/>
        </p:nvSpPr>
        <p:spPr>
          <a:xfrm>
            <a:off x="1182455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</a:p>
        </p:txBody>
      </p:sp>
      <p:sp>
        <p:nvSpPr>
          <p:cNvPr id="26" name="23-Х"/>
          <p:cNvSpPr/>
          <p:nvPr/>
        </p:nvSpPr>
        <p:spPr>
          <a:xfrm>
            <a:off x="171830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</a:p>
        </p:txBody>
      </p:sp>
      <p:sp>
        <p:nvSpPr>
          <p:cNvPr id="27" name="24-Ц"/>
          <p:cNvSpPr/>
          <p:nvPr/>
        </p:nvSpPr>
        <p:spPr>
          <a:xfrm>
            <a:off x="2256160" y="5791337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</a:p>
        </p:txBody>
      </p:sp>
      <p:sp>
        <p:nvSpPr>
          <p:cNvPr id="28" name="25-Ч"/>
          <p:cNvSpPr/>
          <p:nvPr/>
        </p:nvSpPr>
        <p:spPr>
          <a:xfrm>
            <a:off x="2797046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</a:p>
        </p:txBody>
      </p:sp>
      <p:sp>
        <p:nvSpPr>
          <p:cNvPr id="29" name="26-Ш"/>
          <p:cNvSpPr/>
          <p:nvPr/>
        </p:nvSpPr>
        <p:spPr>
          <a:xfrm>
            <a:off x="3341842" y="5795563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</a:p>
        </p:txBody>
      </p:sp>
      <p:sp>
        <p:nvSpPr>
          <p:cNvPr id="30" name="27-Щ"/>
          <p:cNvSpPr/>
          <p:nvPr/>
        </p:nvSpPr>
        <p:spPr>
          <a:xfrm>
            <a:off x="3879323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</a:t>
            </a:r>
          </a:p>
        </p:txBody>
      </p:sp>
      <p:sp>
        <p:nvSpPr>
          <p:cNvPr id="31" name="28-Ъ"/>
          <p:cNvSpPr/>
          <p:nvPr/>
        </p:nvSpPr>
        <p:spPr>
          <a:xfrm>
            <a:off x="4419579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Ъ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29-Ы"/>
          <p:cNvSpPr/>
          <p:nvPr/>
        </p:nvSpPr>
        <p:spPr>
          <a:xfrm>
            <a:off x="4959835" y="579301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0-Ь"/>
          <p:cNvSpPr/>
          <p:nvPr/>
        </p:nvSpPr>
        <p:spPr>
          <a:xfrm>
            <a:off x="549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34" name="31-Э"/>
          <p:cNvSpPr/>
          <p:nvPr/>
        </p:nvSpPr>
        <p:spPr>
          <a:xfrm>
            <a:off x="6037312" y="5796378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</a:p>
        </p:txBody>
      </p:sp>
      <p:sp>
        <p:nvSpPr>
          <p:cNvPr id="35" name="32-Ю"/>
          <p:cNvSpPr/>
          <p:nvPr/>
        </p:nvSpPr>
        <p:spPr>
          <a:xfrm>
            <a:off x="6578027" y="5793560"/>
            <a:ext cx="540000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</a:p>
        </p:txBody>
      </p:sp>
      <p:sp>
        <p:nvSpPr>
          <p:cNvPr id="36" name="33-Я"/>
          <p:cNvSpPr/>
          <p:nvPr/>
        </p:nvSpPr>
        <p:spPr>
          <a:xfrm>
            <a:off x="7121493" y="5793560"/>
            <a:ext cx="541014" cy="540000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</a:p>
        </p:txBody>
      </p:sp>
      <p:sp>
        <p:nvSpPr>
          <p:cNvPr id="37" name="Стрелка вправо">
            <a:hlinkClick r:id="" action="ppaction://hlinkshowjump?jump=nextslide"/>
          </p:cNvPr>
          <p:cNvSpPr/>
          <p:nvPr/>
        </p:nvSpPr>
        <p:spPr>
          <a:xfrm>
            <a:off x="8080081" y="5995051"/>
            <a:ext cx="609600" cy="381000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2" name="1-А"/>
          <p:cNvSpPr/>
          <p:nvPr/>
        </p:nvSpPr>
        <p:spPr>
          <a:xfrm>
            <a:off x="5757425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43" name="1-А"/>
          <p:cNvSpPr/>
          <p:nvPr/>
        </p:nvSpPr>
        <p:spPr>
          <a:xfrm>
            <a:off x="6468204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44" name="1-А"/>
          <p:cNvSpPr/>
          <p:nvPr/>
        </p:nvSpPr>
        <p:spPr>
          <a:xfrm>
            <a:off x="717898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45" name="1-А"/>
          <p:cNvSpPr/>
          <p:nvPr/>
        </p:nvSpPr>
        <p:spPr>
          <a:xfrm>
            <a:off x="7892943" y="52590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50" name="1-А"/>
          <p:cNvSpPr/>
          <p:nvPr/>
        </p:nvSpPr>
        <p:spPr>
          <a:xfrm>
            <a:off x="5776313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1-А"/>
          <p:cNvSpPr/>
          <p:nvPr/>
        </p:nvSpPr>
        <p:spPr>
          <a:xfrm>
            <a:off x="6487092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1-А"/>
          <p:cNvSpPr/>
          <p:nvPr/>
        </p:nvSpPr>
        <p:spPr>
          <a:xfrm>
            <a:off x="719787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1-А"/>
          <p:cNvSpPr/>
          <p:nvPr/>
        </p:nvSpPr>
        <p:spPr>
          <a:xfrm>
            <a:off x="7911831" y="548680"/>
            <a:ext cx="710779" cy="687838"/>
          </a:xfrm>
          <a:prstGeom prst="bevel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41332" y="554193"/>
            <a:ext cx="4464000" cy="631251"/>
          </a:xfrm>
          <a:prstGeom prst="round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ИГРА СО ЗРИТЕЛЯМИ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500"/>
                            </p:stCondLst>
                            <p:childTnLst>
                              <p:par>
                                <p:cTn id="29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00"/>
                            </p:stCondLst>
                            <p:childTnLst>
                              <p:par>
                                <p:cTn id="30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tohomka.ru/images/Dec/06/aef4519005b2d2740ef46cf74571762e/min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11" y="1571111"/>
            <a:ext cx="3433011" cy="2557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507087" y="1497826"/>
            <a:ext cx="5385393" cy="265125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Мой первый слог средь нот найдёшь,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Покажет лось второй и третий,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Куда из дому не пойдёшь,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Ты сразу ЦЕЛОЕ заметишь.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1-А"/>
          <p:cNvSpPr/>
          <p:nvPr/>
        </p:nvSpPr>
        <p:spPr>
          <a:xfrm>
            <a:off x="1725108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5" name="2-Б"/>
          <p:cNvSpPr/>
          <p:nvPr/>
        </p:nvSpPr>
        <p:spPr>
          <a:xfrm>
            <a:off x="2264355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</a:p>
        </p:txBody>
      </p:sp>
      <p:sp>
        <p:nvSpPr>
          <p:cNvPr id="6" name="3-В"/>
          <p:cNvSpPr/>
          <p:nvPr/>
        </p:nvSpPr>
        <p:spPr>
          <a:xfrm>
            <a:off x="2806127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</a:p>
        </p:txBody>
      </p:sp>
      <p:sp>
        <p:nvSpPr>
          <p:cNvPr id="7" name="4-Г"/>
          <p:cNvSpPr/>
          <p:nvPr/>
        </p:nvSpPr>
        <p:spPr>
          <a:xfrm>
            <a:off x="3338810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8" name="5-Д"/>
          <p:cNvSpPr/>
          <p:nvPr/>
        </p:nvSpPr>
        <p:spPr>
          <a:xfrm>
            <a:off x="3879181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</a:p>
        </p:txBody>
      </p:sp>
      <p:sp>
        <p:nvSpPr>
          <p:cNvPr id="9" name="6-Е"/>
          <p:cNvSpPr/>
          <p:nvPr/>
        </p:nvSpPr>
        <p:spPr>
          <a:xfrm>
            <a:off x="4422326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</a:p>
        </p:txBody>
      </p:sp>
      <p:sp>
        <p:nvSpPr>
          <p:cNvPr id="10" name="7-Ё"/>
          <p:cNvSpPr/>
          <p:nvPr/>
        </p:nvSpPr>
        <p:spPr>
          <a:xfrm>
            <a:off x="4962230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Ё</a:t>
            </a:r>
          </a:p>
        </p:txBody>
      </p:sp>
      <p:sp>
        <p:nvSpPr>
          <p:cNvPr id="11" name="8-Ж"/>
          <p:cNvSpPr/>
          <p:nvPr/>
        </p:nvSpPr>
        <p:spPr>
          <a:xfrm>
            <a:off x="5507405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</a:t>
            </a:r>
          </a:p>
        </p:txBody>
      </p:sp>
      <p:sp>
        <p:nvSpPr>
          <p:cNvPr id="12" name="9-З"/>
          <p:cNvSpPr/>
          <p:nvPr/>
        </p:nvSpPr>
        <p:spPr>
          <a:xfrm>
            <a:off x="6038027" y="470810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</a:p>
        </p:txBody>
      </p:sp>
      <p:sp>
        <p:nvSpPr>
          <p:cNvPr id="13" name="10-И"/>
          <p:cNvSpPr/>
          <p:nvPr/>
        </p:nvSpPr>
        <p:spPr>
          <a:xfrm>
            <a:off x="6578027" y="4706966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</a:p>
        </p:txBody>
      </p:sp>
      <p:sp>
        <p:nvSpPr>
          <p:cNvPr id="14" name="11-Й"/>
          <p:cNvSpPr/>
          <p:nvPr/>
        </p:nvSpPr>
        <p:spPr>
          <a:xfrm>
            <a:off x="1467336" y="5249881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</a:p>
        </p:txBody>
      </p:sp>
      <p:sp>
        <p:nvSpPr>
          <p:cNvPr id="15" name="12-К"/>
          <p:cNvSpPr/>
          <p:nvPr/>
        </p:nvSpPr>
        <p:spPr>
          <a:xfrm>
            <a:off x="2009865" y="5250425"/>
            <a:ext cx="540000" cy="540913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</a:p>
        </p:txBody>
      </p:sp>
      <p:sp>
        <p:nvSpPr>
          <p:cNvPr id="16" name="13-Л"/>
          <p:cNvSpPr/>
          <p:nvPr/>
        </p:nvSpPr>
        <p:spPr>
          <a:xfrm>
            <a:off x="2545329" y="5250425"/>
            <a:ext cx="540000" cy="540913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</a:t>
            </a:r>
          </a:p>
        </p:txBody>
      </p:sp>
      <p:sp>
        <p:nvSpPr>
          <p:cNvPr id="17" name="14-М"/>
          <p:cNvSpPr/>
          <p:nvPr/>
        </p:nvSpPr>
        <p:spPr>
          <a:xfrm>
            <a:off x="3079029" y="5250425"/>
            <a:ext cx="556273" cy="540913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</a:p>
        </p:txBody>
      </p:sp>
      <p:sp>
        <p:nvSpPr>
          <p:cNvPr id="18" name="15-Н"/>
          <p:cNvSpPr/>
          <p:nvPr/>
        </p:nvSpPr>
        <p:spPr>
          <a:xfrm>
            <a:off x="3635302" y="525096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</a:p>
        </p:txBody>
      </p:sp>
      <p:sp>
        <p:nvSpPr>
          <p:cNvPr id="19" name="16-О"/>
          <p:cNvSpPr/>
          <p:nvPr/>
        </p:nvSpPr>
        <p:spPr>
          <a:xfrm>
            <a:off x="4174549" y="525096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20" name="17-П"/>
          <p:cNvSpPr/>
          <p:nvPr/>
        </p:nvSpPr>
        <p:spPr>
          <a:xfrm>
            <a:off x="4711652" y="5250696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</a:p>
        </p:txBody>
      </p:sp>
      <p:sp>
        <p:nvSpPr>
          <p:cNvPr id="21" name="18-Р"/>
          <p:cNvSpPr/>
          <p:nvPr/>
        </p:nvSpPr>
        <p:spPr>
          <a:xfrm>
            <a:off x="5258843" y="525096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22" name="19-С"/>
          <p:cNvSpPr/>
          <p:nvPr/>
        </p:nvSpPr>
        <p:spPr>
          <a:xfrm>
            <a:off x="5793801" y="525096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</a:p>
        </p:txBody>
      </p:sp>
      <p:sp>
        <p:nvSpPr>
          <p:cNvPr id="23" name="20-Т"/>
          <p:cNvSpPr/>
          <p:nvPr/>
        </p:nvSpPr>
        <p:spPr>
          <a:xfrm>
            <a:off x="6330022" y="5250696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</a:p>
        </p:txBody>
      </p:sp>
      <p:sp>
        <p:nvSpPr>
          <p:cNvPr id="24" name="21-У"/>
          <p:cNvSpPr/>
          <p:nvPr/>
        </p:nvSpPr>
        <p:spPr>
          <a:xfrm>
            <a:off x="6872553" y="5250696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</a:p>
        </p:txBody>
      </p:sp>
      <p:sp>
        <p:nvSpPr>
          <p:cNvPr id="25" name="22-Ф"/>
          <p:cNvSpPr/>
          <p:nvPr/>
        </p:nvSpPr>
        <p:spPr>
          <a:xfrm>
            <a:off x="1182455" y="579556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</a:p>
        </p:txBody>
      </p:sp>
      <p:sp>
        <p:nvSpPr>
          <p:cNvPr id="26" name="23-Х"/>
          <p:cNvSpPr/>
          <p:nvPr/>
        </p:nvSpPr>
        <p:spPr>
          <a:xfrm>
            <a:off x="1718300" y="5791337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</a:p>
        </p:txBody>
      </p:sp>
      <p:sp>
        <p:nvSpPr>
          <p:cNvPr id="27" name="24-Ц"/>
          <p:cNvSpPr/>
          <p:nvPr/>
        </p:nvSpPr>
        <p:spPr>
          <a:xfrm>
            <a:off x="2256160" y="5791337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</a:p>
        </p:txBody>
      </p:sp>
      <p:sp>
        <p:nvSpPr>
          <p:cNvPr id="28" name="25-Ч"/>
          <p:cNvSpPr/>
          <p:nvPr/>
        </p:nvSpPr>
        <p:spPr>
          <a:xfrm>
            <a:off x="2797046" y="579556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</a:t>
            </a:r>
          </a:p>
        </p:txBody>
      </p:sp>
      <p:sp>
        <p:nvSpPr>
          <p:cNvPr id="29" name="26-Ш"/>
          <p:cNvSpPr/>
          <p:nvPr/>
        </p:nvSpPr>
        <p:spPr>
          <a:xfrm>
            <a:off x="3341842" y="5795563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</a:p>
        </p:txBody>
      </p:sp>
      <p:sp>
        <p:nvSpPr>
          <p:cNvPr id="30" name="27-Щ"/>
          <p:cNvSpPr/>
          <p:nvPr/>
        </p:nvSpPr>
        <p:spPr>
          <a:xfrm>
            <a:off x="3879323" y="579301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</a:t>
            </a:r>
          </a:p>
        </p:txBody>
      </p:sp>
      <p:sp>
        <p:nvSpPr>
          <p:cNvPr id="31" name="28-Ъ"/>
          <p:cNvSpPr/>
          <p:nvPr/>
        </p:nvSpPr>
        <p:spPr>
          <a:xfrm>
            <a:off x="4419579" y="579301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Ъ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29-Ы"/>
          <p:cNvSpPr/>
          <p:nvPr/>
        </p:nvSpPr>
        <p:spPr>
          <a:xfrm>
            <a:off x="4959835" y="579301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Ы</a:t>
            </a:r>
            <a:endParaRPr lang="ru-RU" sz="28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3" name="30-Ь"/>
          <p:cNvSpPr/>
          <p:nvPr/>
        </p:nvSpPr>
        <p:spPr>
          <a:xfrm>
            <a:off x="5497312" y="579637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Ь</a:t>
            </a:r>
          </a:p>
        </p:txBody>
      </p:sp>
      <p:sp>
        <p:nvSpPr>
          <p:cNvPr id="34" name="31-Э"/>
          <p:cNvSpPr/>
          <p:nvPr/>
        </p:nvSpPr>
        <p:spPr>
          <a:xfrm>
            <a:off x="6037312" y="5796378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</a:t>
            </a:r>
          </a:p>
        </p:txBody>
      </p:sp>
      <p:sp>
        <p:nvSpPr>
          <p:cNvPr id="35" name="32-Ю"/>
          <p:cNvSpPr/>
          <p:nvPr/>
        </p:nvSpPr>
        <p:spPr>
          <a:xfrm>
            <a:off x="6578027" y="5793560"/>
            <a:ext cx="540000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</a:t>
            </a:r>
          </a:p>
        </p:txBody>
      </p:sp>
      <p:sp>
        <p:nvSpPr>
          <p:cNvPr id="36" name="33-Я"/>
          <p:cNvSpPr/>
          <p:nvPr/>
        </p:nvSpPr>
        <p:spPr>
          <a:xfrm>
            <a:off x="7121493" y="5793560"/>
            <a:ext cx="541014" cy="540000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</a:p>
        </p:txBody>
      </p:sp>
      <p:sp>
        <p:nvSpPr>
          <p:cNvPr id="37" name="Стрелка вправо">
            <a:hlinkClick r:id="" action="ppaction://hlinkshowjump?jump=nextslide"/>
          </p:cNvPr>
          <p:cNvSpPr/>
          <p:nvPr/>
        </p:nvSpPr>
        <p:spPr>
          <a:xfrm>
            <a:off x="8080081" y="5995051"/>
            <a:ext cx="609600" cy="381000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p3d extrusionH="57150">
              <a:bevelT w="57150" h="38100" prst="artDeco"/>
            </a:sp3d>
          </a:bodyPr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1" name="1-А"/>
          <p:cNvSpPr/>
          <p:nvPr/>
        </p:nvSpPr>
        <p:spPr>
          <a:xfrm>
            <a:off x="5048153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42" name="1-А"/>
          <p:cNvSpPr/>
          <p:nvPr/>
        </p:nvSpPr>
        <p:spPr>
          <a:xfrm>
            <a:off x="5757425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</a:p>
        </p:txBody>
      </p:sp>
      <p:sp>
        <p:nvSpPr>
          <p:cNvPr id="43" name="1-А"/>
          <p:cNvSpPr/>
          <p:nvPr/>
        </p:nvSpPr>
        <p:spPr>
          <a:xfrm>
            <a:off x="6468204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</a:p>
        </p:txBody>
      </p:sp>
      <p:sp>
        <p:nvSpPr>
          <p:cNvPr id="44" name="1-А"/>
          <p:cNvSpPr/>
          <p:nvPr/>
        </p:nvSpPr>
        <p:spPr>
          <a:xfrm>
            <a:off x="7178983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</a:t>
            </a:r>
          </a:p>
        </p:txBody>
      </p:sp>
      <p:sp>
        <p:nvSpPr>
          <p:cNvPr id="45" name="1-А"/>
          <p:cNvSpPr/>
          <p:nvPr/>
        </p:nvSpPr>
        <p:spPr>
          <a:xfrm>
            <a:off x="7892943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</a:p>
        </p:txBody>
      </p:sp>
      <p:sp>
        <p:nvSpPr>
          <p:cNvPr id="49" name="1-А"/>
          <p:cNvSpPr/>
          <p:nvPr/>
        </p:nvSpPr>
        <p:spPr>
          <a:xfrm>
            <a:off x="5067041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0" name="1-А"/>
          <p:cNvSpPr/>
          <p:nvPr/>
        </p:nvSpPr>
        <p:spPr>
          <a:xfrm>
            <a:off x="5776313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1-А"/>
          <p:cNvSpPr/>
          <p:nvPr/>
        </p:nvSpPr>
        <p:spPr>
          <a:xfrm>
            <a:off x="6487092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1-А"/>
          <p:cNvSpPr/>
          <p:nvPr/>
        </p:nvSpPr>
        <p:spPr>
          <a:xfrm>
            <a:off x="7197871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1-А"/>
          <p:cNvSpPr/>
          <p:nvPr/>
        </p:nvSpPr>
        <p:spPr>
          <a:xfrm>
            <a:off x="7911831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179512" y="1375220"/>
            <a:ext cx="3248219" cy="3231038"/>
            <a:chOff x="422596" y="2204864"/>
            <a:chExt cx="4033863" cy="4143803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422596" y="2204864"/>
              <a:ext cx="4033863" cy="4143803"/>
              <a:chOff x="955325" y="1556792"/>
              <a:chExt cx="4033863" cy="414380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955325" y="1556792"/>
                <a:ext cx="4033863" cy="4143803"/>
                <a:chOff x="955325" y="1556792"/>
                <a:chExt cx="4033863" cy="4143803"/>
              </a:xfrm>
            </p:grpSpPr>
            <p:grpSp>
              <p:nvGrpSpPr>
                <p:cNvPr id="59" name="Группа 58"/>
                <p:cNvGrpSpPr/>
                <p:nvPr/>
              </p:nvGrpSpPr>
              <p:grpSpPr>
                <a:xfrm>
                  <a:off x="971600" y="1556792"/>
                  <a:ext cx="4017588" cy="4143803"/>
                  <a:chOff x="971600" y="1556792"/>
                  <a:chExt cx="4017588" cy="4143803"/>
                </a:xfrm>
              </p:grpSpPr>
              <p:grpSp>
                <p:nvGrpSpPr>
                  <p:cNvPr id="61" name="Группа 60"/>
                  <p:cNvGrpSpPr/>
                  <p:nvPr/>
                </p:nvGrpSpPr>
                <p:grpSpPr>
                  <a:xfrm>
                    <a:off x="971600" y="1556792"/>
                    <a:ext cx="4017588" cy="4143803"/>
                    <a:chOff x="971600" y="1556792"/>
                    <a:chExt cx="4017588" cy="4143803"/>
                  </a:xfrm>
                </p:grpSpPr>
                <p:grpSp>
                  <p:nvGrpSpPr>
                    <p:cNvPr id="63" name="Группа 62"/>
                    <p:cNvGrpSpPr/>
                    <p:nvPr/>
                  </p:nvGrpSpPr>
                  <p:grpSpPr>
                    <a:xfrm>
                      <a:off x="971600" y="1556792"/>
                      <a:ext cx="4017588" cy="4143803"/>
                      <a:chOff x="971600" y="1556792"/>
                      <a:chExt cx="4017588" cy="4143803"/>
                    </a:xfrm>
                  </p:grpSpPr>
                  <p:grpSp>
                    <p:nvGrpSpPr>
                      <p:cNvPr id="65" name="Группа 64"/>
                      <p:cNvGrpSpPr/>
                      <p:nvPr/>
                    </p:nvGrpSpPr>
                    <p:grpSpPr>
                      <a:xfrm>
                        <a:off x="971600" y="1556792"/>
                        <a:ext cx="4017588" cy="4143803"/>
                        <a:chOff x="971600" y="1556792"/>
                        <a:chExt cx="4017588" cy="4143803"/>
                      </a:xfrm>
                    </p:grpSpPr>
                    <p:grpSp>
                      <p:nvGrpSpPr>
                        <p:cNvPr id="67" name="Группа 66"/>
                        <p:cNvGrpSpPr/>
                        <p:nvPr/>
                      </p:nvGrpSpPr>
                      <p:grpSpPr>
                        <a:xfrm>
                          <a:off x="971600" y="1556792"/>
                          <a:ext cx="4017588" cy="4085214"/>
                          <a:chOff x="971600" y="1556792"/>
                          <a:chExt cx="4017588" cy="4085214"/>
                        </a:xfrm>
                      </p:grpSpPr>
                      <p:grpSp>
                        <p:nvGrpSpPr>
                          <p:cNvPr id="69" name="Группа 68"/>
                          <p:cNvGrpSpPr/>
                          <p:nvPr/>
                        </p:nvGrpSpPr>
                        <p:grpSpPr>
                          <a:xfrm>
                            <a:off x="971600" y="1556792"/>
                            <a:ext cx="4017588" cy="4085214"/>
                            <a:chOff x="971600" y="1556792"/>
                            <a:chExt cx="4017588" cy="4085214"/>
                          </a:xfrm>
                        </p:grpSpPr>
                        <p:grpSp>
                          <p:nvGrpSpPr>
                            <p:cNvPr id="71" name="Группа 70"/>
                            <p:cNvGrpSpPr/>
                            <p:nvPr/>
                          </p:nvGrpSpPr>
                          <p:grpSpPr>
                            <a:xfrm>
                              <a:off x="971600" y="1556792"/>
                              <a:ext cx="4017588" cy="4085214"/>
                              <a:chOff x="971600" y="1556792"/>
                              <a:chExt cx="4017588" cy="4085214"/>
                            </a:xfrm>
                          </p:grpSpPr>
                          <p:grpSp>
                            <p:nvGrpSpPr>
                              <p:cNvPr id="73" name="Группа 72"/>
                              <p:cNvGrpSpPr/>
                              <p:nvPr/>
                            </p:nvGrpSpPr>
                            <p:grpSpPr>
                              <a:xfrm>
                                <a:off x="971600" y="1556792"/>
                                <a:ext cx="4017588" cy="4085214"/>
                                <a:chOff x="971600" y="1556792"/>
                                <a:chExt cx="4017588" cy="4085214"/>
                              </a:xfrm>
                            </p:grpSpPr>
                            <p:grpSp>
                              <p:nvGrpSpPr>
                                <p:cNvPr id="75" name="Группа 74"/>
                                <p:cNvGrpSpPr/>
                                <p:nvPr/>
                              </p:nvGrpSpPr>
                              <p:grpSpPr>
                                <a:xfrm>
                                  <a:off x="971600" y="1556792"/>
                                  <a:ext cx="4017588" cy="4085214"/>
                                  <a:chOff x="827584" y="1526657"/>
                                  <a:chExt cx="4017588" cy="4085214"/>
                                </a:xfrm>
                              </p:grpSpPr>
                              <p:pic>
                                <p:nvPicPr>
                                  <p:cNvPr id="77" name="Picture 28" descr="оля-ля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4" cstate="email">
                                    <a:clrChange>
                                      <a:clrFrom>
                                        <a:srgbClr val="FFFEBB"/>
                                      </a:clrFrom>
                                      <a:clrTo>
                                        <a:srgbClr val="FFFEBB">
                                          <a:alpha val="0"/>
                                        </a:srgbClr>
                                      </a:clrTo>
                                    </a:clrChange>
                                  </a:blip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827584" y="1628800"/>
                                    <a:ext cx="4017588" cy="3983071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</p:pic>
                              <p:sp>
                                <p:nvSpPr>
                                  <p:cNvPr id="78" name="Прямоугольник 77"/>
                                  <p:cNvSpPr/>
                                  <p:nvPr/>
                                </p:nvSpPr>
                                <p:spPr>
                                  <a:xfrm rot="622995">
                                    <a:off x="2922523" y="1526657"/>
                                    <a:ext cx="548548" cy="92333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91440" tIns="45720" rIns="91440" bIns="45720">
                                    <a:spAutoFit/>
                                    <a:scene3d>
                                      <a:camera prst="orthographicFront"/>
                                      <a:lightRig rig="soft" dir="t">
                                        <a:rot lat="0" lon="0" rev="10800000"/>
                                      </a:lightRig>
                                    </a:scene3d>
                                    <a:sp3d>
                                      <a:bevelT w="27940" h="12700"/>
                                      <a:contourClr>
                                        <a:srgbClr val="DDDDDD"/>
                                      </a:contourClr>
                                    </a:sp3d>
                                  </a:bodyPr>
                                  <a:lstStyle/>
                                  <a:p>
                                    <a:pPr algn="ctr"/>
                                    <a:r>
                                      <a:rPr lang="ru-RU" sz="5400" b="1" cap="none" spc="150" dirty="0" smtClean="0">
                                        <a:ln w="11430"/>
                                        <a:solidFill>
                                          <a:srgbClr val="F8F8F8"/>
                                        </a:solidFill>
                                        <a:effectLst>
                                          <a:outerShdw blurRad="25400" algn="tl" rotWithShape="0">
                                            <a:srgbClr val="000000">
                                              <a:alpha val="43000"/>
                                            </a:srgbClr>
                                          </a:outerShdw>
                                        </a:effectLst>
                                      </a:rPr>
                                      <a:t>+</a:t>
                                    </a:r>
                                    <a:endParaRPr lang="ru-RU" sz="5400" b="1" cap="none" spc="150" dirty="0">
                                      <a:ln w="11430"/>
                                      <a:solidFill>
                                        <a:srgbClr val="F8F8F8"/>
                                      </a:solidFill>
                                      <a:effectLst>
                                        <a:outerShdw blurRad="25400" algn="tl" rotWithShape="0">
                                          <a:srgbClr val="000000">
                                            <a:alpha val="43000"/>
                                          </a:srgbClr>
                                        </a:outerShdw>
                                      </a:effectLst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6" name="Прямоугольник 75"/>
                                <p:cNvSpPr/>
                                <p:nvPr/>
                              </p:nvSpPr>
                              <p:spPr>
                                <a:xfrm rot="2202538">
                                  <a:off x="3688188" y="2108024"/>
                                  <a:ext cx="738955" cy="749973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none" lIns="91440" tIns="45720" rIns="91440" bIns="45720">
                                  <a:spAutoFit/>
                                </a:bodyPr>
                                <a:lstStyle/>
                                <a:p>
                                  <a:pPr algn="ctr"/>
                                  <a:r>
                                    <a:rPr lang="ru-RU" sz="3200" b="1" cap="none" spc="0" dirty="0" smtClean="0">
                                      <a:ln w="17780" cmpd="sng">
                                        <a:solidFill>
                                          <a:srgbClr val="FFFFFF"/>
                                        </a:solidFill>
                                        <a:prstDash val="solid"/>
                                        <a:miter lim="800000"/>
                                      </a:ln>
                                      <a:gradFill rotWithShape="1">
                                        <a:gsLst>
                                          <a:gs pos="0">
                                            <a:srgbClr val="000000">
                                              <a:tint val="92000"/>
                                              <a:shade val="100000"/>
                                              <a:satMod val="150000"/>
                                            </a:srgbClr>
                                          </a:gs>
                                          <a:gs pos="49000">
                                            <a:srgbClr val="000000">
                                              <a:tint val="89000"/>
                                              <a:shade val="90000"/>
                                              <a:satMod val="150000"/>
                                            </a:srgbClr>
                                          </a:gs>
                                          <a:gs pos="50000">
                                            <a:srgbClr val="000000">
                                              <a:tint val="100000"/>
                                              <a:shade val="75000"/>
                                              <a:satMod val="150000"/>
                                            </a:srgbClr>
                                          </a:gs>
                                          <a:gs pos="95000">
                                            <a:srgbClr val="000000">
                                              <a:shade val="47000"/>
                                              <a:satMod val="150000"/>
                                            </a:srgbClr>
                                          </a:gs>
                                          <a:gs pos="100000">
                                            <a:srgbClr val="000000">
                                              <a:shade val="39000"/>
                                              <a:satMod val="150000"/>
                                            </a:srgbClr>
                                          </a:gs>
                                        </a:gsLst>
                                        <a:lin ang="5400000"/>
                                      </a:gradFill>
                                      <a:effectLst>
                                        <a:outerShdw blurRad="50800" algn="tl" rotWithShape="0">
                                          <a:srgbClr val="000000"/>
                                        </a:outerShdw>
                                      </a:effectLst>
                                    </a:rPr>
                                    <a:t>50</a:t>
                                  </a:r>
                                  <a:endParaRPr lang="ru-RU" sz="3200" b="1" cap="none" spc="0" dirty="0">
                                    <a:ln w="17780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  <a:miter lim="800000"/>
                                    </a:ln>
                                    <a:gradFill rotWithShape="1">
                                      <a:gsLst>
                                        <a:gs pos="0">
                                          <a:srgbClr val="000000">
                                            <a:tint val="92000"/>
                                            <a:shade val="100000"/>
                                            <a:satMod val="150000"/>
                                          </a:srgbClr>
                                        </a:gs>
                                        <a:gs pos="49000">
                                          <a:srgbClr val="000000">
                                            <a:tint val="89000"/>
                                            <a:shade val="90000"/>
                                            <a:satMod val="150000"/>
                                          </a:srgbClr>
                                        </a:gs>
                                        <a:gs pos="50000">
                                          <a:srgbClr val="000000">
                                            <a:tint val="100000"/>
                                            <a:shade val="75000"/>
                                            <a:satMod val="150000"/>
                                          </a:srgbClr>
                                        </a:gs>
                                        <a:gs pos="95000">
                                          <a:srgbClr val="000000">
                                            <a:shade val="47000"/>
                                            <a:satMod val="150000"/>
                                          </a:srgbClr>
                                        </a:gs>
                                        <a:gs pos="100000">
                                          <a:srgbClr val="000000">
                                            <a:shade val="39000"/>
                                            <a:satMod val="150000"/>
                                          </a:srgbClr>
                                        </a:gs>
                                      </a:gsLst>
                                      <a:lin ang="5400000"/>
                                    </a:gradFill>
                                    <a:effectLst>
                                      <a:outerShdw blurRad="50800" algn="tl" rotWithShape="0">
                                        <a:srgbClr val="000000"/>
                                      </a:outerShdw>
                                    </a:effectLst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74" name="Прямоугольник 73"/>
                              <p:cNvSpPr/>
                              <p:nvPr/>
                            </p:nvSpPr>
                            <p:spPr>
                              <a:xfrm rot="4922632">
                                <a:off x="4155982" y="2875544"/>
                                <a:ext cx="763132" cy="726214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none" lIns="91440" tIns="45720" rIns="91440" bIns="4572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ru-RU" sz="3200" cap="none" spc="0" dirty="0" smtClean="0">
                                    <a:ln w="18415" cmpd="sng">
                                      <a:solidFill>
                                        <a:srgbClr val="FFFFFF"/>
                                      </a:solidFill>
                                      <a:prstDash val="solid"/>
                                    </a:ln>
                                    <a:solidFill>
                                      <a:srgbClr val="FFFFFF"/>
                                    </a:solidFill>
                                    <a:effectLst>
                                      <a:outerShdw blurRad="63500" dir="3600000" algn="tl" rotWithShape="0">
                                        <a:srgbClr val="000000">
                                          <a:alpha val="70000"/>
                                        </a:srgbClr>
                                      </a:outerShdw>
                                    </a:effectLst>
                                  </a:rPr>
                                  <a:t>х2</a:t>
                                </a:r>
                                <a:endParaRPr lang="ru-RU" sz="3200" cap="none" spc="0" dirty="0">
                                  <a:ln w="18415" cmpd="sng">
                                    <a:solidFill>
                                      <a:srgbClr val="FFFFFF"/>
                                    </a:solidFill>
                                    <a:prstDash val="solid"/>
                                  </a:ln>
                                  <a:solidFill>
                                    <a:srgbClr val="FFFFFF"/>
                                  </a:solidFill>
                                  <a:effectLst>
                                    <a:outerShdw blurRad="63500" dir="3600000" algn="tl" rotWithShape="0">
                                      <a:srgbClr val="000000">
                                        <a:alpha val="70000"/>
                                      </a:srgbClr>
                                    </a:outerShdw>
                                  </a:effectLst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72" name="Прямоугольник 71"/>
                            <p:cNvSpPr/>
                            <p:nvPr/>
                          </p:nvSpPr>
                          <p:spPr>
                            <a:xfrm rot="6308384">
                              <a:off x="4094321" y="3767489"/>
                              <a:ext cx="1026280" cy="726214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lIns="91440" tIns="45720" rIns="91440" bIns="4572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ru-RU" sz="3200" b="1" cap="none" spc="0" dirty="0" smtClean="0">
                                  <a:ln w="17780" cmpd="sng">
                                    <a:solidFill>
                                      <a:srgbClr val="FFFFFF"/>
                                    </a:solidFill>
                                    <a:prstDash val="solid"/>
                                    <a:miter lim="800000"/>
                                  </a:ln>
                                  <a:gradFill rotWithShape="1">
                                    <a:gsLst>
                                      <a:gs pos="0">
                                        <a:srgbClr val="000000">
                                          <a:tint val="92000"/>
                                          <a:shade val="100000"/>
                                          <a:satMod val="150000"/>
                                        </a:srgbClr>
                                      </a:gs>
                                      <a:gs pos="49000">
                                        <a:srgbClr val="000000">
                                          <a:tint val="89000"/>
                                          <a:shade val="90000"/>
                                          <a:satMod val="150000"/>
                                        </a:srgbClr>
                                      </a:gs>
                                      <a:gs pos="50000">
                                        <a:srgbClr val="000000">
                                          <a:tint val="100000"/>
                                          <a:shade val="75000"/>
                                          <a:satMod val="150000"/>
                                        </a:srgbClr>
                                      </a:gs>
                                      <a:gs pos="95000">
                                        <a:srgbClr val="000000">
                                          <a:shade val="47000"/>
                                          <a:satMod val="150000"/>
                                        </a:srgbClr>
                                      </a:gs>
                                      <a:gs pos="100000">
                                        <a:srgbClr val="000000">
                                          <a:shade val="39000"/>
                                          <a:satMod val="150000"/>
                                        </a:srgbClr>
                                      </a:gs>
                                    </a:gsLst>
                                    <a:lin ang="5400000"/>
                                  </a:gradFill>
                                  <a:effectLst>
                                    <a:outerShdw blurRad="50800" algn="tl" rotWithShape="0">
                                      <a:srgbClr val="000000"/>
                                    </a:outerShdw>
                                  </a:effectLst>
                                </a:rPr>
                                <a:t>100</a:t>
                              </a:r>
                              <a:endParaRPr lang="ru-RU" sz="3200" b="1" cap="none" spc="0" dirty="0">
                                <a:ln w="17780" cmpd="sng">
                                  <a:solidFill>
                                    <a:srgbClr val="FFFFFF"/>
                                  </a:solidFill>
                                  <a:prstDash val="solid"/>
                                  <a:miter lim="800000"/>
                                </a:ln>
                                <a:gradFill rotWithShape="1">
                                  <a:gsLst>
                                    <a:gs pos="0">
                                      <a:srgbClr val="000000">
                                        <a:tint val="92000"/>
                                        <a:shade val="100000"/>
                                        <a:satMod val="150000"/>
                                      </a:srgbClr>
                                    </a:gs>
                                    <a:gs pos="49000">
                                      <a:srgbClr val="000000">
                                        <a:tint val="89000"/>
                                        <a:shade val="90000"/>
                                        <a:satMod val="150000"/>
                                      </a:srgbClr>
                                    </a:gs>
                                    <a:gs pos="50000">
                                      <a:srgbClr val="000000">
                                        <a:tint val="100000"/>
                                        <a:shade val="75000"/>
                                        <a:satMod val="150000"/>
                                      </a:srgbClr>
                                    </a:gs>
                                    <a:gs pos="95000">
                                      <a:srgbClr val="000000">
                                        <a:shade val="47000"/>
                                        <a:satMod val="150000"/>
                                      </a:srgbClr>
                                    </a:gs>
                                    <a:gs pos="100000">
                                      <a:srgbClr val="000000">
                                        <a:shade val="39000"/>
                                        <a:satMod val="150000"/>
                                      </a:srgbClr>
                                    </a:gs>
                                  </a:gsLst>
                                  <a:lin ang="5400000"/>
                                </a:gradFill>
                                <a:effectLst>
                                  <a:outerShdw blurRad="50800" algn="tl" rotWithShape="0">
                                    <a:srgbClr val="000000"/>
                                  </a:outerShdw>
                                </a:effectLst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70" name="Прямоугольник 69"/>
                          <p:cNvSpPr/>
                          <p:nvPr/>
                        </p:nvSpPr>
                        <p:spPr>
                          <a:xfrm rot="8136348">
                            <a:off x="3668832" y="4611948"/>
                            <a:ext cx="1067425" cy="59208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91440" tIns="45720" rIns="91440" bIns="4572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sz="2400" b="0" cap="none" spc="0" dirty="0" smtClean="0">
                                <a:ln w="18415" cmpd="sng">
                                  <a:solidFill>
                                    <a:srgbClr val="FFFFFF"/>
                                  </a:solidFill>
                                  <a:prstDash val="solid"/>
                                </a:ln>
                                <a:solidFill>
                                  <a:srgbClr val="FFFFFF"/>
                                </a:solidFill>
                                <a:effectLst>
                                  <a:outerShdw blurRad="63500" dir="3600000" algn="tl" rotWithShape="0">
                                    <a:srgbClr val="000000">
                                      <a:alpha val="70000"/>
                                    </a:srgbClr>
                                  </a:outerShdw>
                                </a:effectLst>
                              </a:rPr>
                              <a:t>шанс</a:t>
                            </a:r>
                            <a:endParaRPr lang="ru-RU" sz="2400" b="0" cap="none" spc="0" dirty="0">
                              <a:ln w="18415" cmpd="sng">
                                <a:solidFill>
                                  <a:srgbClr val="FFFFFF"/>
                                </a:solidFill>
                                <a:prstDash val="solid"/>
                              </a:ln>
                              <a:solidFill>
                                <a:srgbClr val="FFFFFF"/>
                              </a:solidFill>
                              <a:effectLst>
                                <a:outerShdw blurRad="63500" dir="3600000" algn="tl" rotWithShape="0">
                                  <a:srgbClr val="000000">
                                    <a:alpha val="70000"/>
                                  </a:srgbClr>
                                </a:outerShdw>
                              </a:effectLst>
                            </a:endParaRPr>
                          </a:p>
                        </p:txBody>
                      </p:sp>
                    </p:grpSp>
                    <p:sp>
                      <p:nvSpPr>
                        <p:cNvPr id="68" name="Прямоугольник 67"/>
                        <p:cNvSpPr/>
                        <p:nvPr/>
                      </p:nvSpPr>
                      <p:spPr>
                        <a:xfrm rot="9991816">
                          <a:off x="2897977" y="4950622"/>
                          <a:ext cx="993767" cy="74997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91440" tIns="45720" rIns="91440" bIns="45720">
                          <a:spAutoFit/>
                        </a:bodyPr>
                        <a:lstStyle/>
                        <a:p>
                          <a:pPr algn="ctr"/>
                          <a:r>
                            <a:rPr lang="ru-RU" sz="3200" b="1" cap="none" spc="0" dirty="0" smtClean="0">
                              <a:ln w="17780" cmpd="sng">
                                <a:solidFill>
                                  <a:srgbClr val="FFFFFF"/>
                                </a:solidFill>
                                <a:prstDash val="solid"/>
                                <a:miter lim="800000"/>
                              </a:ln>
                              <a:gradFill rotWithShape="1">
                                <a:gsLst>
                                  <a:gs pos="0">
                                    <a:srgbClr val="000000">
                                      <a:tint val="92000"/>
                                      <a:shade val="100000"/>
                                      <a:satMod val="150000"/>
                                    </a:srgbClr>
                                  </a:gs>
                                  <a:gs pos="49000">
                                    <a:srgbClr val="000000">
                                      <a:tint val="89000"/>
                                      <a:shade val="90000"/>
                                      <a:satMod val="150000"/>
                                    </a:srgbClr>
                                  </a:gs>
                                  <a:gs pos="50000">
                                    <a:srgbClr val="000000">
                                      <a:tint val="100000"/>
                                      <a:shade val="75000"/>
                                      <a:satMod val="150000"/>
                                    </a:srgbClr>
                                  </a:gs>
                                  <a:gs pos="95000">
                                    <a:srgbClr val="000000">
                                      <a:shade val="47000"/>
                                      <a:satMod val="150000"/>
                                    </a:srgbClr>
                                  </a:gs>
                                  <a:gs pos="100000">
                                    <a:srgbClr val="000000">
                                      <a:shade val="39000"/>
                                      <a:satMod val="150000"/>
                                    </a:srgbClr>
                                  </a:gs>
                                </a:gsLst>
                                <a:lin ang="5400000"/>
                              </a:gradFill>
                              <a:effectLst>
                                <a:outerShdw blurRad="50800" algn="tl" rotWithShape="0">
                                  <a:srgbClr val="000000"/>
                                </a:outerShdw>
                              </a:effectLst>
                            </a:rPr>
                            <a:t>150</a:t>
                          </a:r>
                          <a:endParaRPr lang="ru-RU" sz="3200" b="1" cap="none" spc="0" dirty="0">
                            <a:ln w="17780" cmpd="sng">
                              <a:solidFill>
                                <a:srgbClr val="FFFFFF"/>
                              </a:solidFill>
                              <a:prstDash val="solid"/>
                              <a:miter lim="800000"/>
                            </a:ln>
                            <a:gradFill rotWithShape="1">
                              <a:gsLst>
                                <a:gs pos="0">
                                  <a:srgbClr val="000000">
                                    <a:tint val="92000"/>
                                    <a:shade val="100000"/>
                                    <a:satMod val="150000"/>
                                  </a:srgbClr>
                                </a:gs>
                                <a:gs pos="49000">
                                  <a:srgbClr val="000000">
                                    <a:tint val="89000"/>
                                    <a:shade val="90000"/>
                                    <a:satMod val="150000"/>
                                  </a:srgbClr>
                                </a:gs>
                                <a:gs pos="50000">
                                  <a:srgbClr val="000000">
                                    <a:tint val="100000"/>
                                    <a:shade val="75000"/>
                                    <a:satMod val="150000"/>
                                  </a:srgbClr>
                                </a:gs>
                                <a:gs pos="95000">
                                  <a:srgbClr val="000000">
                                    <a:shade val="47000"/>
                                    <a:satMod val="150000"/>
                                  </a:srgbClr>
                                </a:gs>
                                <a:gs pos="100000">
                                  <a:srgbClr val="000000">
                                    <a:shade val="39000"/>
                                    <a:satMod val="150000"/>
                                  </a:srgbClr>
                                </a:gs>
                              </a:gsLst>
                              <a:lin ang="5400000"/>
                            </a:gradFill>
                            <a:effectLst>
                              <a:outerShdw blurRad="50800" algn="tl" rotWithShape="0">
                                <a:srgbClr val="000000"/>
                              </a:outerShdw>
                            </a:effectLst>
                          </a:endParaRPr>
                        </a:p>
                      </p:txBody>
                    </p:sp>
                  </p:grpSp>
                  <p:sp>
                    <p:nvSpPr>
                      <p:cNvPr id="66" name="Прямоугольник 65"/>
                      <p:cNvSpPr/>
                      <p:nvPr/>
                    </p:nvSpPr>
                    <p:spPr>
                      <a:xfrm rot="11752548">
                        <a:off x="1951319" y="4933486"/>
                        <a:ext cx="993767" cy="74997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91440" tIns="45720" rIns="91440" bIns="45720">
                        <a:spAutoFit/>
                      </a:bodyPr>
                      <a:lstStyle/>
                      <a:p>
                        <a:pPr algn="ctr"/>
                        <a:r>
                          <a:rPr lang="ru-RU" sz="3200" b="0" cap="none" spc="0" dirty="0" smtClean="0">
                            <a:ln w="18415" cmpd="sng">
                              <a:solidFill>
                                <a:srgbClr val="FFFFFF"/>
                              </a:solidFill>
                              <a:prstDash val="solid"/>
                            </a:ln>
                            <a:solidFill>
                              <a:srgbClr val="FFFFFF"/>
                            </a:solidFill>
                            <a:effectLst>
                              <a:outerShdw blurRad="63500" dir="3600000" algn="tl" rotWithShape="0">
                                <a:srgbClr val="000000">
                                  <a:alpha val="70000"/>
                                </a:srgbClr>
                              </a:outerShdw>
                            </a:effectLst>
                          </a:rPr>
                          <a:t>200</a:t>
                        </a:r>
                        <a:endParaRPr lang="ru-RU" sz="32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</a:endParaRPr>
                      </a:p>
                    </p:txBody>
                  </p:sp>
                </p:grpSp>
                <p:sp>
                  <p:nvSpPr>
                    <p:cNvPr id="64" name="Прямоугольник 63"/>
                    <p:cNvSpPr/>
                    <p:nvPr/>
                  </p:nvSpPr>
                  <p:spPr>
                    <a:xfrm rot="17501029">
                      <a:off x="752495" y="2951406"/>
                      <a:ext cx="1061358" cy="57332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ru-RU" sz="2400" b="1" cap="none" spc="0" dirty="0" smtClean="0">
                          <a:ln w="17780" cmpd="sng">
                            <a:solidFill>
                              <a:srgbClr val="FFFFFF"/>
                            </a:solidFill>
                            <a:prstDash val="solid"/>
                            <a:miter lim="800000"/>
                          </a:ln>
                          <a:gradFill rotWithShape="1">
                            <a:gsLst>
                              <a:gs pos="0">
                                <a:srgbClr val="000000">
                                  <a:tint val="92000"/>
                                  <a:shade val="100000"/>
                                  <a:satMod val="150000"/>
                                </a:srgbClr>
                              </a:gs>
                              <a:gs pos="49000">
                                <a:srgbClr val="000000">
                                  <a:tint val="89000"/>
                                  <a:shade val="90000"/>
                                  <a:satMod val="150000"/>
                                </a:srgbClr>
                              </a:gs>
                              <a:gs pos="50000">
                                <a:srgbClr val="000000">
                                  <a:tint val="100000"/>
                                  <a:shade val="75000"/>
                                  <a:satMod val="150000"/>
                                </a:srgbClr>
                              </a:gs>
                              <a:gs pos="95000">
                                <a:srgbClr val="000000">
                                  <a:shade val="47000"/>
                                  <a:satMod val="150000"/>
                                </a:srgbClr>
                              </a:gs>
                              <a:gs pos="100000">
                                <a:srgbClr val="000000">
                                  <a:shade val="39000"/>
                                  <a:satMod val="1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outerShdw blurRad="50800" algn="tl" rotWithShape="0">
                              <a:srgbClr val="000000"/>
                            </a:outerShdw>
                          </a:effectLst>
                        </a:rPr>
                        <a:t>приз</a:t>
                      </a:r>
                      <a:endParaRPr lang="ru-RU" sz="2400" b="1" cap="none" spc="0" dirty="0">
                        <a:ln w="17780" cmpd="sng">
                          <a:solidFill>
                            <a:srgbClr val="FFFFFF"/>
                          </a:solidFill>
                          <a:prstDash val="solid"/>
                          <a:miter lim="800000"/>
                        </a:ln>
                        <a:gradFill rotWithShape="1">
                          <a:gsLst>
                            <a:gs pos="0">
                              <a:srgbClr val="000000">
                                <a:tint val="92000"/>
                                <a:shade val="100000"/>
                                <a:satMod val="150000"/>
                              </a:srgbClr>
                            </a:gs>
                            <a:gs pos="49000">
                              <a:srgbClr val="000000">
                                <a:tint val="89000"/>
                                <a:shade val="90000"/>
                                <a:satMod val="150000"/>
                              </a:srgbClr>
                            </a:gs>
                            <a:gs pos="50000">
                              <a:srgbClr val="000000">
                                <a:tint val="100000"/>
                                <a:shade val="75000"/>
                                <a:satMod val="150000"/>
                              </a:srgbClr>
                            </a:gs>
                            <a:gs pos="95000">
                              <a:srgbClr val="000000">
                                <a:shade val="47000"/>
                                <a:satMod val="150000"/>
                              </a:srgbClr>
                            </a:gs>
                            <a:gs pos="100000">
                              <a:srgbClr val="000000">
                                <a:shade val="39000"/>
                                <a:satMod val="15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algn="tl" rotWithShape="0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cxnSp>
                <p:nvCxnSpPr>
                  <p:cNvPr id="62" name="Прямая со стрелкой 61"/>
                  <p:cNvCxnSpPr/>
                  <p:nvPr/>
                </p:nvCxnSpPr>
                <p:spPr>
                  <a:xfrm flipH="1" flipV="1">
                    <a:off x="1475656" y="4581128"/>
                    <a:ext cx="360040" cy="360040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Прямоугольник 59"/>
                <p:cNvSpPr/>
                <p:nvPr/>
              </p:nvSpPr>
              <p:spPr>
                <a:xfrm rot="15408026">
                  <a:off x="805292" y="3744308"/>
                  <a:ext cx="1026280" cy="72621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3200" b="0" cap="none" spc="0" dirty="0" smtClean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250</a:t>
                  </a:r>
                  <a:endParaRPr lang="ru-RU" sz="3200" b="0" cap="none" spc="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8" name="Прямоугольник 57"/>
              <p:cNvSpPr/>
              <p:nvPr/>
            </p:nvSpPr>
            <p:spPr>
              <a:xfrm rot="18986304">
                <a:off x="1211821" y="2058386"/>
                <a:ext cx="993767" cy="74997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2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300</a:t>
                </a:r>
                <a:endParaRPr lang="ru-RU" sz="32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 rot="20933116">
              <a:off x="1705156" y="2270071"/>
              <a:ext cx="565762" cy="7499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Б</a:t>
              </a:r>
              <a:endPara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 rot="14525451">
            <a:off x="1168590" y="2079388"/>
            <a:ext cx="1260676" cy="693202"/>
            <a:chOff x="2543175" y="3789040"/>
            <a:chExt cx="1819058" cy="996201"/>
          </a:xfrm>
          <a:solidFill>
            <a:schemeClr val="accent2"/>
          </a:solidFill>
        </p:grpSpPr>
        <p:sp>
          <p:nvSpPr>
            <p:cNvPr id="80" name="Стрелка вниз 79"/>
            <p:cNvSpPr/>
            <p:nvPr/>
          </p:nvSpPr>
          <p:spPr>
            <a:xfrm rot="18853060">
              <a:off x="3322739" y="3745748"/>
              <a:ext cx="259929" cy="1819058"/>
            </a:xfrm>
            <a:prstGeom prst="downArrow">
              <a:avLst>
                <a:gd name="adj1" fmla="val 50000"/>
                <a:gd name="adj2" fmla="val 215942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2555776" y="3789040"/>
              <a:ext cx="360040" cy="360040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2" name="Скругленный прямоугольник 81"/>
          <p:cNvSpPr/>
          <p:nvPr/>
        </p:nvSpPr>
        <p:spPr>
          <a:xfrm>
            <a:off x="541332" y="554193"/>
            <a:ext cx="2117038" cy="63125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ФИНАЛ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3" name="1-А"/>
          <p:cNvSpPr/>
          <p:nvPr/>
        </p:nvSpPr>
        <p:spPr>
          <a:xfrm>
            <a:off x="4346389" y="580922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4" name="1-А"/>
          <p:cNvSpPr/>
          <p:nvPr/>
        </p:nvSpPr>
        <p:spPr>
          <a:xfrm>
            <a:off x="4356262" y="574335"/>
            <a:ext cx="710779" cy="687838"/>
          </a:xfrm>
          <a:prstGeom prst="bevel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2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">
                                      <p:cBhvr>
                                        <p:cTn id="3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3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3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3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36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3620000">
                                      <p:cBhvr>
                                        <p:cTn id="3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">
                                      <p:cBhvr>
                                        <p:cTn id="3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3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3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692696"/>
            <a:ext cx="686976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И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З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У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Ч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А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Й,</a:t>
            </a:r>
          </a:p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З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Н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А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Й 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И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 С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О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Б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Л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Ю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Д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А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Й</a:t>
            </a:r>
          </a:p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П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Р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А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В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И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Л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А</a:t>
            </a:r>
          </a:p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Д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О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Р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О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Ж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Н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О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Г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О</a:t>
            </a:r>
          </a:p>
          <a:p>
            <a:pPr algn="ctr"/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Д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В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И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Ж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Е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+mj-lt"/>
              </a:rPr>
              <a:t>Н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И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+mj-lt"/>
              </a:rPr>
              <a:t>Я</a:t>
            </a:r>
            <a:r>
              <a:rPr lang="ru-RU" sz="60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+mj-lt"/>
              </a:rPr>
              <a:t>!</a:t>
            </a:r>
            <a:endParaRPr lang="ru-RU" sz="60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Стрелка вправо">
            <a:hlinkClick r:id="" action="ppaction://hlinkshowjump?jump=endshow"/>
          </p:cNvPr>
          <p:cNvSpPr/>
          <p:nvPr/>
        </p:nvSpPr>
        <p:spPr>
          <a:xfrm>
            <a:off x="6660232" y="5995050"/>
            <a:ext cx="1836000" cy="530293"/>
          </a:xfrm>
          <a:prstGeom prst="rightArrow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Закончить игру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mg1.liveinternet.ru/images/attach/c/2//72/39/72039451_j291158_12956169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7907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vetofor-Pesnya_pro_PD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Источники информации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9" y="1556792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ea typeface="Calibri"/>
                <a:cs typeface="Times New Roman"/>
                <a:hlinkClick r:id="rId2"/>
              </a:rPr>
              <a:t>http://</a:t>
            </a:r>
            <a:r>
              <a:rPr lang="en-US" dirty="0" smtClean="0">
                <a:solidFill>
                  <a:srgbClr val="002060"/>
                </a:solidFill>
                <a:ea typeface="Calibri"/>
                <a:cs typeface="Times New Roman"/>
                <a:hlinkClick r:id="rId2"/>
              </a:rPr>
              <a:t>easyen.ru/load/shablony_prezentacij/obzh_pdd/shablony_prezentacij_po_pdd/512-1-0-33346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  </a:t>
            </a:r>
            <a:r>
              <a:rPr lang="ru-RU" dirty="0" smtClean="0">
                <a:ea typeface="Calibri"/>
                <a:cs typeface="Times New Roman"/>
              </a:rPr>
              <a:t>шаблон презентации</a:t>
            </a:r>
          </a:p>
          <a:p>
            <a:r>
              <a:rPr lang="en-US" dirty="0">
                <a:ea typeface="Calibri"/>
                <a:cs typeface="Times New Roman"/>
                <a:hlinkClick r:id="rId3"/>
              </a:rPr>
              <a:t>http://</a:t>
            </a:r>
            <a:r>
              <a:rPr lang="en-US" dirty="0" smtClean="0">
                <a:ea typeface="Calibri"/>
                <a:cs typeface="Times New Roman"/>
                <a:hlinkClick r:id="rId3"/>
              </a:rPr>
              <a:t>mr-rf.ru/upload/iblock/859/img4.jpg</a:t>
            </a:r>
            <a:r>
              <a:rPr lang="ru-RU" dirty="0" smtClean="0">
                <a:ea typeface="Calibri"/>
                <a:cs typeface="Times New Roman"/>
              </a:rPr>
              <a:t> зебра</a:t>
            </a:r>
          </a:p>
          <a:p>
            <a:r>
              <a:rPr lang="en-US" dirty="0">
                <a:ea typeface="Calibri"/>
                <a:cs typeface="Times New Roman"/>
                <a:hlinkClick r:id="rId4"/>
              </a:rPr>
              <a:t>http://</a:t>
            </a:r>
            <a:r>
              <a:rPr lang="en-US" dirty="0" smtClean="0">
                <a:ea typeface="Calibri"/>
                <a:cs typeface="Times New Roman"/>
                <a:hlinkClick r:id="rId4"/>
              </a:rPr>
              <a:t>rus33abc.narod.ru/koleso002.jpg</a:t>
            </a:r>
            <a:r>
              <a:rPr lang="ru-RU" dirty="0" smtClean="0">
                <a:ea typeface="Calibri"/>
                <a:cs typeface="Times New Roman"/>
              </a:rPr>
              <a:t> колесо от телеги</a:t>
            </a:r>
          </a:p>
          <a:p>
            <a:r>
              <a:rPr lang="en-US" dirty="0">
                <a:ea typeface="Calibri"/>
                <a:cs typeface="Times New Roman"/>
                <a:hlinkClick r:id="rId5"/>
              </a:rPr>
              <a:t>http://</a:t>
            </a:r>
            <a:r>
              <a:rPr lang="en-US" dirty="0" smtClean="0">
                <a:ea typeface="Calibri"/>
                <a:cs typeface="Times New Roman"/>
                <a:hlinkClick r:id="rId5"/>
              </a:rPr>
              <a:t>www.lapidisrael.ru/AlexandrEilat/Personal_driver_in_Israel_Order_driver_in_Israel.jpeg</a:t>
            </a:r>
            <a:r>
              <a:rPr lang="ru-RU" dirty="0" smtClean="0">
                <a:ea typeface="Calibri"/>
                <a:cs typeface="Times New Roman"/>
              </a:rPr>
              <a:t> водитель</a:t>
            </a:r>
          </a:p>
          <a:p>
            <a:r>
              <a:rPr lang="en-US" dirty="0">
                <a:ea typeface="Calibri"/>
                <a:cs typeface="Times New Roman"/>
                <a:hlinkClick r:id="rId6"/>
              </a:rPr>
              <a:t>http://</a:t>
            </a:r>
            <a:r>
              <a:rPr lang="en-US" dirty="0" smtClean="0">
                <a:ea typeface="Calibri"/>
                <a:cs typeface="Times New Roman"/>
                <a:hlinkClick r:id="rId6"/>
              </a:rPr>
              <a:t>www.v3toys.ru/kiwi-public-data/Kiwi_Img/748C.jpg</a:t>
            </a:r>
            <a:r>
              <a:rPr lang="ru-RU" dirty="0" smtClean="0">
                <a:ea typeface="Calibri"/>
                <a:cs typeface="Times New Roman"/>
              </a:rPr>
              <a:t> руль</a:t>
            </a:r>
          </a:p>
          <a:p>
            <a:r>
              <a:rPr lang="en-US" dirty="0">
                <a:ea typeface="Calibri"/>
                <a:cs typeface="Times New Roman"/>
                <a:hlinkClick r:id="rId7"/>
              </a:rPr>
              <a:t>http://</a:t>
            </a:r>
            <a:r>
              <a:rPr lang="en-US" dirty="0" smtClean="0">
                <a:ea typeface="Calibri"/>
                <a:cs typeface="Times New Roman"/>
                <a:hlinkClick r:id="rId7"/>
              </a:rPr>
              <a:t>fotohomka.ru/images/Dec/06/aef4519005b2d2740ef46cf74571762e/mini_5.jpg</a:t>
            </a:r>
            <a:r>
              <a:rPr lang="ru-RU" dirty="0" smtClean="0">
                <a:ea typeface="Calibri"/>
                <a:cs typeface="Times New Roman"/>
              </a:rPr>
              <a:t> дорога</a:t>
            </a:r>
          </a:p>
          <a:p>
            <a:r>
              <a:rPr lang="en-US" dirty="0">
                <a:hlinkClick r:id="rId8"/>
              </a:rPr>
              <a:t>http://img1.liveinternet.ru/images/attach/c/2//</a:t>
            </a:r>
            <a:r>
              <a:rPr lang="en-US" dirty="0" smtClean="0">
                <a:hlinkClick r:id="rId8"/>
              </a:rPr>
              <a:t>72/39/72039451_j291158_1295616903.gif</a:t>
            </a:r>
            <a:r>
              <a:rPr lang="ru-RU" dirty="0" smtClean="0"/>
              <a:t> светофор</a:t>
            </a:r>
          </a:p>
          <a:p>
            <a:r>
              <a:rPr lang="en-US" dirty="0">
                <a:hlinkClick r:id="rId9"/>
              </a:rPr>
              <a:t>http://get-tune.xyz/%D0%BF%D0%B5%D1%81%D0%BD%D1%8F-%D1%81%D0%B2%D0%B5%D1%82%D0%BE%D1%84%D0%BE%D1%80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песня «Светофор»</a:t>
            </a:r>
          </a:p>
          <a:p>
            <a:r>
              <a:rPr lang="ru-RU" b="1" i="1" dirty="0">
                <a:latin typeface="Calibri" pitchFamily="34" charset="0"/>
              </a:rPr>
              <a:t>БАРАБАН ДЛЯ ИГРЫ: </a:t>
            </a:r>
            <a:r>
              <a:rPr lang="ru-RU" b="1" i="1" dirty="0" err="1">
                <a:latin typeface="Calibri" pitchFamily="34" charset="0"/>
              </a:rPr>
              <a:t>Девятерикова</a:t>
            </a:r>
            <a:r>
              <a:rPr lang="ru-RU" b="1" i="1" dirty="0">
                <a:latin typeface="Calibri" pitchFamily="34" charset="0"/>
              </a:rPr>
              <a:t> Зинаида Валентиновна, учитель начальных классов МАОУ «СОШ №15», </a:t>
            </a:r>
            <a:r>
              <a:rPr lang="ru-RU" b="1" i="1" dirty="0" err="1">
                <a:latin typeface="Calibri" pitchFamily="34" charset="0"/>
              </a:rPr>
              <a:t>г.Губаха</a:t>
            </a:r>
            <a:r>
              <a:rPr lang="ru-RU" b="1" i="1" dirty="0">
                <a:latin typeface="Calibri" pitchFamily="34" charset="0"/>
              </a:rPr>
              <a:t>, Пермский край</a:t>
            </a:r>
            <a:endParaRPr lang="ru-RU" dirty="0"/>
          </a:p>
          <a:p>
            <a:endParaRPr lang="ru-RU" dirty="0"/>
          </a:p>
        </p:txBody>
      </p:sp>
      <p:sp>
        <p:nvSpPr>
          <p:cNvPr id="5" name="Управляющая кнопка: в начало 4">
            <a:hlinkClick r:id="" action="ppaction://hlinkshowjump?jump=firstslide" highlightClick="1"/>
          </p:cNvPr>
          <p:cNvSpPr/>
          <p:nvPr/>
        </p:nvSpPr>
        <p:spPr>
          <a:xfrm>
            <a:off x="611560" y="548680"/>
            <a:ext cx="540000" cy="540000"/>
          </a:xfrm>
          <a:prstGeom prst="actionButtonBeginning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7F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395</Words>
  <Application>Microsoft Office PowerPoint</Application>
  <PresentationFormat>Экран (4:3)</PresentationFormat>
  <Paragraphs>274</Paragraphs>
  <Slides>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Интерактивная «Дорожная игра» Поле чудес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Света</cp:lastModifiedBy>
  <cp:revision>37</cp:revision>
  <dcterms:created xsi:type="dcterms:W3CDTF">2015-08-17T11:43:21Z</dcterms:created>
  <dcterms:modified xsi:type="dcterms:W3CDTF">2018-02-22T00:03:24Z</dcterms:modified>
</cp:coreProperties>
</file>