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5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D7CC1-0C1D-4E36-9A88-3D7781F14662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F843B-E671-49F1-BFEA-F75FC7A60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4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843B-E671-49F1-BFEA-F75FC7A608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7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0201-5388-4582-902D-B25B243743D6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AC1-1124-49D2-B340-39BE6AC5B09D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058E-0659-46C0-BAAF-91882B7C4FE6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016D-1257-48EE-8347-6D12A61D5F1B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AF2D-176E-4961-AF19-6AF6ECC275FC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AC2-A14E-45FA-B398-0BC08BFA0540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0862-8CEE-4335-8237-D115517DAF03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D09F-D86B-4FF7-99DE-6DE385BC6B08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BA96-C099-4790-8BFD-BF41F1F294F1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0FEC-6475-41FA-8160-295648FFCD40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FB5A-8610-4A11-A913-D56F3CF81E8E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149-A9A0-4AA3-9B1E-FD86CD2D5D33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10B6-8974-4D87-9551-172E5F2CA8B6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744E-A067-4568-9FDA-FC09C40D1FA1}" type="datetime1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548" y="1540489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СЕРГЕЕВИЧ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ПУШКИН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2885" y="3841956"/>
            <a:ext cx="4991725" cy="2116392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Открытый урок литературного чтения 1класс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Учитель:  Корчагина Е.Р.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917" y="825911"/>
            <a:ext cx="679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МБОУ –  </a:t>
            </a:r>
            <a:r>
              <a:rPr lang="ru-RU" sz="2400" b="1" dirty="0" err="1"/>
              <a:t>Т</a:t>
            </a:r>
            <a:r>
              <a:rPr lang="ru-RU" sz="2400" b="1" dirty="0" err="1" smtClean="0"/>
              <a:t>ашкирменская</a:t>
            </a:r>
            <a:r>
              <a:rPr lang="ru-RU" sz="2400" b="1" dirty="0" smtClean="0"/>
              <a:t> ОО</a:t>
            </a:r>
            <a:r>
              <a:rPr lang="ru-RU" sz="2400" b="1" dirty="0"/>
              <a:t>Ш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22.04.2014г. </a:t>
            </a:r>
            <a:r>
              <a:rPr lang="ru-RU" dirty="0" err="1" smtClean="0"/>
              <a:t>Савосина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9927" y="414094"/>
            <a:ext cx="71073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/>
              <a:t>В детстве  маленький Саша очень любил слушать сказки.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/>
              <a:t> У него была удивительная няня.  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 smtClean="0"/>
              <a:t>Маленький </a:t>
            </a:r>
            <a:r>
              <a:rPr lang="ru-RU" altLang="ru-RU" sz="2400" b="1" dirty="0"/>
              <a:t>Саша очень любил свою няню, любовно называл ее «мамушкой».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/>
              <a:t> Сказок  Арина Родионовна знала множество. 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/>
              <a:t>Перед сном милая  няня приходила к Саше и рассказывала сказки. Он просил, чтобы няня повторяла одни и те же сказки по многу раз. И запоминал их -  навсегда. Известно, что поэт записал в своих черновиках семь няниных сказок, которые потом передал в своих стихах.</a:t>
            </a:r>
          </a:p>
          <a:p>
            <a:pPr>
              <a:spcBef>
                <a:spcPct val="0"/>
              </a:spcBef>
            </a:pPr>
            <a:endParaRPr lang="ru-RU" altLang="ru-RU" sz="2400" b="1" dirty="0"/>
          </a:p>
          <a:p>
            <a:pPr>
              <a:spcBef>
                <a:spcPct val="0"/>
              </a:spcBef>
            </a:pPr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1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8073" y="5178533"/>
            <a:ext cx="68441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</a:rPr>
              <a:t>С 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няней– Ариной Родионовной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22.04.2014г. Савосина Н.Н.</a:t>
            </a:r>
            <a:endParaRPr lang="ru-RU" dirty="0"/>
          </a:p>
        </p:txBody>
      </p:sp>
      <p:pic>
        <p:nvPicPr>
          <p:cNvPr id="5" name="Picture 15" descr="сканирование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"/>
          <a:stretch>
            <a:fillRect/>
          </a:stretch>
        </p:blipFill>
        <p:spPr bwMode="auto">
          <a:xfrm>
            <a:off x="1619580" y="709183"/>
            <a:ext cx="6405485" cy="446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2" y="571067"/>
            <a:ext cx="8008072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77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3" name="Рисунок 5" descr="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34" y="728229"/>
            <a:ext cx="621506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31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3" name="Рисунок 5" descr="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34" y="575830"/>
            <a:ext cx="6000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8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3" name="Рисунок 4" descr="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56" y="502228"/>
            <a:ext cx="55721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27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3" name="Рисунок 3" descr="0011-025-Zolotoj-vek-russkoj-litera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00063"/>
            <a:ext cx="5072062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83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3" name="Picture 5" descr="Рисунок1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0" y="512618"/>
            <a:ext cx="2854377" cy="360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Сказка о царе Салтане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94" y="512618"/>
            <a:ext cx="16367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540000425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7" y="3920836"/>
            <a:ext cx="1905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Сказка о поп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7" y="3142600"/>
            <a:ext cx="16859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9812051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4" y="3901641"/>
            <a:ext cx="1905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931119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12" y="1688306"/>
            <a:ext cx="1630363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Руслан и Людмил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74" y="1286596"/>
            <a:ext cx="16700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07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1742427"/>
            <a:ext cx="799407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66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10145" y="1028343"/>
            <a:ext cx="667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3425" y="1028343"/>
            <a:ext cx="65863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Пристают к заставе гости;</a:t>
            </a:r>
          </a:p>
          <a:p>
            <a:r>
              <a:rPr lang="ru-RU" sz="2800" b="1" dirty="0"/>
              <a:t>Князь </a:t>
            </a:r>
            <a:r>
              <a:rPr lang="ru-RU" sz="2800" b="1" dirty="0" err="1"/>
              <a:t>Гвидон</a:t>
            </a:r>
            <a:r>
              <a:rPr lang="ru-RU" sz="2800" b="1" dirty="0"/>
              <a:t> зовет их в гости,</a:t>
            </a:r>
          </a:p>
          <a:p>
            <a:r>
              <a:rPr lang="ru-RU" sz="2800" b="1" dirty="0"/>
              <a:t>Их и кормит и поит</a:t>
            </a:r>
          </a:p>
          <a:p>
            <a:r>
              <a:rPr lang="ru-RU" sz="2800" b="1" dirty="0"/>
              <a:t>И ответ держать велит:</a:t>
            </a:r>
          </a:p>
          <a:p>
            <a:r>
              <a:rPr lang="ru-RU" sz="2800" b="1" dirty="0"/>
              <a:t>"Чем вы, гости, торг ведете</a:t>
            </a:r>
          </a:p>
          <a:p>
            <a:r>
              <a:rPr lang="ru-RU" sz="2800" b="1" dirty="0"/>
              <a:t>И куда теперь плывете?"</a:t>
            </a:r>
          </a:p>
        </p:txBody>
      </p:sp>
      <p:pic>
        <p:nvPicPr>
          <p:cNvPr id="1026" name="Picture 2" descr="C:\Users\Евгения\Desktop\сул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7" y="3705998"/>
            <a:ext cx="5181599" cy="288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88448" y="672645"/>
            <a:ext cx="27671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6000" b="1" kern="0" dirty="0">
                <a:solidFill>
                  <a:srgbClr val="000000"/>
                </a:solidFill>
                <a:latin typeface="Times New Roman" pitchFamily="18" charset="0"/>
              </a:rPr>
              <a:t>Сказки</a:t>
            </a: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2026711" y="1688308"/>
            <a:ext cx="2545289" cy="1504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1688308"/>
            <a:ext cx="2563318" cy="1369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9549" y="3057993"/>
            <a:ext cx="4403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Народные</a:t>
            </a:r>
            <a:r>
              <a:rPr kumimoji="0" lang="ru-RU" alt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7" y="2932203"/>
            <a:ext cx="46085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89beaf6b615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68" y="4005262"/>
            <a:ext cx="30003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3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8078" y="2153263"/>
          <a:ext cx="6636774" cy="4011564"/>
        </p:xfrm>
        <a:graphic>
          <a:graphicData uri="http://schemas.openxmlformats.org/drawingml/2006/table">
            <a:tbl>
              <a:tblPr/>
              <a:tblGrid>
                <a:gridCol w="1480545"/>
                <a:gridCol w="5156229"/>
              </a:tblGrid>
              <a:tr h="1337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Мне понравилось, как я работал на уроке.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7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</a:rPr>
                        <a:t>Я работал хорошо, но можно лучше.</a:t>
                      </a:r>
                      <a:endParaRPr lang="ru-RU" sz="32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7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</a:rPr>
                        <a:t>Мне не понравилось, как я работал на уроке.</a:t>
                      </a:r>
                      <a:endParaRPr lang="ru-RU" sz="32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784555" y="2091405"/>
            <a:ext cx="1212234" cy="1212234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858296" y="4788055"/>
            <a:ext cx="1165123" cy="1165123"/>
          </a:xfrm>
          <a:prstGeom prst="smileyFace">
            <a:avLst>
              <a:gd name="adj" fmla="val -4653"/>
            </a:avLst>
          </a:prstGeom>
          <a:solidFill>
            <a:srgbClr val="00B05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824190" y="3402268"/>
            <a:ext cx="1169731" cy="1169731"/>
          </a:xfrm>
          <a:prstGeom prst="smileyFace">
            <a:avLst>
              <a:gd name="adj" fmla="val 366"/>
            </a:avLst>
          </a:prstGeom>
          <a:solidFill>
            <a:srgbClr val="FFC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55057" y="501445"/>
            <a:ext cx="610878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ОЦЕНИТЕ СЕБЯ!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8682" y="351870"/>
            <a:ext cx="53852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 лукоморья дуб зеленый;</a:t>
            </a:r>
          </a:p>
          <a:p>
            <a:r>
              <a:rPr lang="ru-RU" sz="2800" b="1" dirty="0"/>
              <a:t>Златая цепь на дубе том:</a:t>
            </a:r>
          </a:p>
          <a:p>
            <a:r>
              <a:rPr lang="ru-RU" sz="2800" b="1" dirty="0"/>
              <a:t>И днем и ночью кот ученый</a:t>
            </a:r>
          </a:p>
          <a:p>
            <a:r>
              <a:rPr lang="ru-RU" sz="2800" b="1" dirty="0"/>
              <a:t>Всё ходит по цепи кругом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pic>
        <p:nvPicPr>
          <p:cNvPr id="1030" name="Picture 6" descr="C:\Users\Евгения\Desktop\ур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5" y="2167752"/>
            <a:ext cx="6677889" cy="438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+mn-lt"/>
              </a:rPr>
              <a:t>Ч Т И А Т Ь     Д  М  У Т А  Ь</a:t>
            </a:r>
            <a:endParaRPr lang="ru-RU" b="1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2050" name="Picture 2" descr="C:\Users\Евгения\Desktop\к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5" y="2050473"/>
            <a:ext cx="5985164" cy="45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935759"/>
            <a:ext cx="8714509" cy="25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Евгения\Desktop\iмальч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3477491"/>
            <a:ext cx="4502728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4872" r="6982" b="20523"/>
          <a:stretch>
            <a:fillRect/>
          </a:stretch>
        </p:blipFill>
        <p:spPr bwMode="auto">
          <a:xfrm>
            <a:off x="4826938" y="1797298"/>
            <a:ext cx="4004236" cy="479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401" y="393565"/>
            <a:ext cx="4557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287" y="906307"/>
            <a:ext cx="4027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портрет всем знаком – всякий, взглянув на это лицо с живыми ясными глазами, на эти вьющиеся волосы, скажет: это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8264" y="5710443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/>
              <a:t>1799-1837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180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dirty="0">
                <a:latin typeface="Bookman Old Style" pitchFamily="18" charset="0"/>
              </a:rPr>
              <a:t>Пушкин-ребенок. 1800-1802</a:t>
            </a:r>
            <a:br>
              <a:rPr lang="ru-RU" altLang="ru-RU" i="1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endParaRPr lang="ru-RU" altLang="ru-RU" b="1" dirty="0" smtClean="0"/>
          </a:p>
          <a:p>
            <a:pPr algn="ctr">
              <a:spcBef>
                <a:spcPct val="0"/>
              </a:spcBef>
              <a:buNone/>
            </a:pPr>
            <a:endParaRPr lang="ru-RU" altLang="ru-RU" b="1" dirty="0"/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 smtClean="0"/>
              <a:t>6 </a:t>
            </a:r>
            <a:r>
              <a:rPr lang="ru-RU" altLang="ru-RU" b="1" dirty="0"/>
              <a:t>июня 1799 года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/>
              <a:t>в </a:t>
            </a:r>
            <a:r>
              <a:rPr lang="ru-RU" altLang="ru-RU" b="1" dirty="0" smtClean="0"/>
              <a:t>Москве, </a:t>
            </a:r>
            <a:r>
              <a:rPr lang="ru-RU" altLang="ru-RU" b="1" dirty="0"/>
              <a:t>в дворянской помещичьей семье Пушкиных родился мальчик, которому суждено было стать одним из величайших поэтов России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0545" y="1074884"/>
            <a:ext cx="2785247" cy="36633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6" name="Рисунок 6" descr="pushkin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1" y="1052946"/>
            <a:ext cx="2943921" cy="383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22.04.2014г. Савосина Н.Н.</a:t>
            </a:r>
            <a:endParaRPr lang="ru-RU"/>
          </a:p>
        </p:txBody>
      </p:sp>
      <p:pic>
        <p:nvPicPr>
          <p:cNvPr id="3" name="Picture 2" descr="C:\Users\оксана\Desktop\m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9" y="500519"/>
            <a:ext cx="3292563" cy="369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оксана\Desktop\от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51" y="1184131"/>
            <a:ext cx="35274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0198" y="4421971"/>
            <a:ext cx="2406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b="1" dirty="0">
                <a:latin typeface="Times New Roman" pitchFamily="18" charset="0"/>
              </a:rPr>
              <a:t>Надежда Осиповна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2305" y="5904407"/>
            <a:ext cx="2083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b="1" dirty="0">
                <a:latin typeface="Times New Roman" pitchFamily="18" charset="0"/>
              </a:rPr>
              <a:t>Сергей Львович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2196" y="539712"/>
            <a:ext cx="4297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</a:rPr>
              <a:t>Родители </a:t>
            </a:r>
            <a:r>
              <a:rPr lang="ru-RU" altLang="ru-RU" sz="2400" b="1" dirty="0" smtClean="0">
                <a:latin typeface="Times New Roman" pitchFamily="18" charset="0"/>
              </a:rPr>
              <a:t> А. С. Пушкина</a:t>
            </a:r>
            <a:endParaRPr lang="ru-RU" alt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1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 flipH="1" flipV="1">
            <a:off x="6398419" y="6677890"/>
            <a:ext cx="96982" cy="1801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3" descr="C:\Documents and Settings\Admin\Рабочий стол\Пушкин\gannibal_m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2" y="407488"/>
            <a:ext cx="2378432" cy="33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29545092_23255253_1208780965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608233"/>
            <a:ext cx="2415041" cy="30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2437" y="3896655"/>
            <a:ext cx="2629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i="1" dirty="0">
                <a:cs typeface="Times New Roman" pitchFamily="18" charset="0"/>
              </a:rPr>
              <a:t>Ганнибал</a:t>
            </a:r>
            <a:r>
              <a:rPr lang="ru-RU" altLang="ru-RU" sz="2000" b="1" dirty="0"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i="1" dirty="0">
                <a:cs typeface="Times New Roman" pitchFamily="18" charset="0"/>
              </a:rPr>
              <a:t>Мария</a:t>
            </a:r>
            <a:r>
              <a:rPr lang="ru-RU" altLang="ru-RU" sz="2000" b="1" dirty="0">
                <a:cs typeface="Times New Roman" pitchFamily="18" charset="0"/>
              </a:rPr>
              <a:t> </a:t>
            </a:r>
            <a:r>
              <a:rPr lang="ru-RU" altLang="ru-RU" sz="2000" b="1" i="1" dirty="0">
                <a:cs typeface="Times New Roman" pitchFamily="18" charset="0"/>
              </a:rPr>
              <a:t>Алексеевна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68439" y="5837595"/>
            <a:ext cx="2369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i="1" dirty="0">
                <a:cs typeface="Times New Roman" pitchFamily="18" charset="0"/>
              </a:rPr>
              <a:t>Яковлева</a:t>
            </a:r>
            <a:r>
              <a:rPr lang="ru-RU" altLang="ru-RU" sz="2000" b="1" dirty="0"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i="1" dirty="0">
                <a:cs typeface="Times New Roman" pitchFamily="18" charset="0"/>
              </a:rPr>
              <a:t>Арина</a:t>
            </a:r>
            <a:r>
              <a:rPr lang="ru-RU" altLang="ru-RU" sz="2000" b="1" dirty="0">
                <a:cs typeface="Times New Roman" pitchFamily="18" charset="0"/>
              </a:rPr>
              <a:t> </a:t>
            </a:r>
            <a:r>
              <a:rPr lang="ru-RU" altLang="ru-RU" sz="2000" b="1" i="1" dirty="0">
                <a:cs typeface="Times New Roman" pitchFamily="18" charset="0"/>
              </a:rPr>
              <a:t>Родионовна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34145" y="487446"/>
            <a:ext cx="5223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>
                <a:cs typeface="Times New Roman" pitchFamily="18" charset="0"/>
              </a:rPr>
              <a:t>Любовь к родному языку маленькому Пушкину привили бабушка, Мария Алексеевна Ганнибал, превосходно </a:t>
            </a:r>
            <a:r>
              <a:rPr lang="ru-RU" altLang="ru-RU" sz="2400" b="1" dirty="0" smtClean="0">
                <a:cs typeface="Times New Roman" pitchFamily="18" charset="0"/>
              </a:rPr>
              <a:t>говорившая и </a:t>
            </a:r>
            <a:r>
              <a:rPr lang="ru-RU" altLang="ru-RU" sz="2400" b="1" dirty="0">
                <a:cs typeface="Times New Roman" pitchFamily="18" charset="0"/>
              </a:rPr>
              <a:t>писавшая по-русски, и </a:t>
            </a:r>
            <a:r>
              <a:rPr lang="ru-RU" altLang="ru-RU" sz="2400" b="1" dirty="0" smtClean="0">
                <a:cs typeface="Times New Roman" pitchFamily="18" charset="0"/>
              </a:rPr>
              <a:t>няня </a:t>
            </a:r>
            <a:r>
              <a:rPr lang="ru-RU" altLang="ru-RU" sz="2400" b="1" dirty="0">
                <a:cs typeface="Times New Roman" pitchFamily="18" charset="0"/>
              </a:rPr>
              <a:t>Арина Родионовна</a:t>
            </a:r>
            <a:r>
              <a:rPr lang="ru-RU" altLang="ru-RU" i="1" dirty="0">
                <a:latin typeface="Bookman Old Style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5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Тема35</Template>
  <TotalTime>615</TotalTime>
  <Words>381</Words>
  <Application>Microsoft Office PowerPoint</Application>
  <PresentationFormat>Экран (4:3)</PresentationFormat>
  <Paragraphs>65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Тема35</vt:lpstr>
      <vt:lpstr>АЛЕКСАНДР СЕРГЕЕВИЧ ПУШКИН</vt:lpstr>
      <vt:lpstr>Презентация PowerPoint</vt:lpstr>
      <vt:lpstr>Презентация PowerPoint</vt:lpstr>
      <vt:lpstr>Ч Т И А Т Ь     Д  М  У Т А  Ь</vt:lpstr>
      <vt:lpstr>Презентация PowerPoint</vt:lpstr>
      <vt:lpstr>Презентация PowerPoint</vt:lpstr>
      <vt:lpstr>Пушкин-ребенок. 1800-1802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театрального кружка « МЕЧТА»                  ТЕМА: « А.С.Пушкин – великий сказочник»</dc:title>
  <dc:creator>NADEGDA1</dc:creator>
  <cp:lastModifiedBy>Корчагина</cp:lastModifiedBy>
  <cp:revision>66</cp:revision>
  <dcterms:modified xsi:type="dcterms:W3CDTF">2015-04-06T16:19:08Z</dcterms:modified>
</cp:coreProperties>
</file>