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4" r:id="rId2"/>
    <p:sldId id="275" r:id="rId3"/>
    <p:sldId id="276" r:id="rId4"/>
    <p:sldId id="277" r:id="rId5"/>
    <p:sldId id="289" r:id="rId6"/>
    <p:sldId id="286" r:id="rId7"/>
    <p:sldId id="290" r:id="rId8"/>
    <p:sldId id="292" r:id="rId9"/>
    <p:sldId id="287" r:id="rId10"/>
    <p:sldId id="283" r:id="rId11"/>
    <p:sldId id="291" r:id="rId12"/>
    <p:sldId id="285" r:id="rId13"/>
    <p:sldId id="293"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02" autoAdjust="0"/>
    <p:restoredTop sz="92895" autoAdjust="0"/>
  </p:normalViewPr>
  <p:slideViewPr>
    <p:cSldViewPr>
      <p:cViewPr varScale="1">
        <p:scale>
          <a:sx n="68" d="100"/>
          <a:sy n="68" d="100"/>
        </p:scale>
        <p:origin x="-882"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06290D-138B-4301-9791-98DF605FFA65}" type="datetimeFigureOut">
              <a:rPr lang="ru-RU" smtClean="0"/>
              <a:t>23.03.2017</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4AAA04-FAE2-4AA7-8EFF-1125B27BED2E}" type="slidenum">
              <a:rPr lang="ru-RU" smtClean="0"/>
              <a:t>‹#›</a:t>
            </a:fld>
            <a:endParaRPr lang="ru-RU"/>
          </a:p>
        </p:txBody>
      </p:sp>
    </p:spTree>
    <p:extLst>
      <p:ext uri="{BB962C8B-B14F-4D97-AF65-F5344CB8AC3E}">
        <p14:creationId xmlns:p14="http://schemas.microsoft.com/office/powerpoint/2010/main" val="174952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866CB12-905B-4370-BDD8-DF41DCB0575F}" type="slidenum">
              <a:rPr lang="ru-RU" smtClean="0"/>
              <a:t>4</a:t>
            </a:fld>
            <a:endParaRPr lang="ru-RU"/>
          </a:p>
        </p:txBody>
      </p:sp>
    </p:spTree>
    <p:extLst>
      <p:ext uri="{BB962C8B-B14F-4D97-AF65-F5344CB8AC3E}">
        <p14:creationId xmlns:p14="http://schemas.microsoft.com/office/powerpoint/2010/main" val="2670456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866CB12-905B-4370-BDD8-DF41DCB0575F}" type="slidenum">
              <a:rPr lang="ru-RU" smtClean="0"/>
              <a:t>6</a:t>
            </a:fld>
            <a:endParaRPr lang="ru-RU"/>
          </a:p>
        </p:txBody>
      </p:sp>
    </p:spTree>
    <p:extLst>
      <p:ext uri="{BB962C8B-B14F-4D97-AF65-F5344CB8AC3E}">
        <p14:creationId xmlns:p14="http://schemas.microsoft.com/office/powerpoint/2010/main" val="47940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ru-RU" smtClean="0"/>
              <a:t>Образец заголовка</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2BB5508-AF27-4C6C-8C04-198541FF7DDC}" type="datetimeFigureOut">
              <a:rPr lang="ru-RU" smtClean="0"/>
              <a:t>23.03.2017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3117CFD-EC86-43FC-BA39-0070486ABE1C}" type="slidenum">
              <a:rPr lang="ru-RU" smtClean="0"/>
              <a:t>‹#›</a:t>
            </a:fld>
            <a:endParaRPr lang="ru-RU"/>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350512">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2BB5508-AF27-4C6C-8C04-198541FF7DDC}" type="datetimeFigureOut">
              <a:rPr lang="ru-RU" smtClean="0"/>
              <a:t>23.03.2017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3117CFD-EC86-43FC-BA39-0070486ABE1C}" type="slidenum">
              <a:rPr lang="ru-RU" smtClean="0"/>
              <a:t>‹#›</a:t>
            </a:fld>
            <a:endParaRPr lang="ru-RU"/>
          </a:p>
        </p:txBody>
      </p:sp>
    </p:spTree>
  </p:cSld>
  <p:clrMapOvr>
    <a:masterClrMapping/>
  </p:clrMapOvr>
  <p:transition spd="slow" advTm="350512">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2BB5508-AF27-4C6C-8C04-198541FF7DDC}" type="datetimeFigureOut">
              <a:rPr lang="ru-RU" smtClean="0"/>
              <a:t>23.03.2017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3117CFD-EC86-43FC-BA39-0070486ABE1C}" type="slidenum">
              <a:rPr lang="ru-RU" smtClean="0"/>
              <a:t>‹#›</a:t>
            </a:fld>
            <a:endParaRPr lang="ru-RU"/>
          </a:p>
        </p:txBody>
      </p:sp>
    </p:spTree>
  </p:cSld>
  <p:clrMapOvr>
    <a:masterClrMapping/>
  </p:clrMapOvr>
  <p:transition spd="slow" advTm="350512">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2BB5508-AF27-4C6C-8C04-198541FF7DDC}" type="datetimeFigureOut">
              <a:rPr lang="ru-RU" smtClean="0"/>
              <a:t>23.03.2017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3117CFD-EC86-43FC-BA39-0070486ABE1C}" type="slidenum">
              <a:rPr lang="ru-RU" smtClean="0"/>
              <a:t>‹#›</a:t>
            </a:fld>
            <a:endParaRPr lang="ru-RU"/>
          </a:p>
        </p:txBody>
      </p:sp>
    </p:spTree>
  </p:cSld>
  <p:clrMapOvr>
    <a:masterClrMapping/>
  </p:clrMapOvr>
  <p:transition spd="slow" advTm="350512">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2BB5508-AF27-4C6C-8C04-198541FF7DDC}" type="datetimeFigureOut">
              <a:rPr lang="ru-RU" smtClean="0"/>
              <a:t>23.03.2017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3117CFD-EC86-43FC-BA39-0070486ABE1C}" type="slidenum">
              <a:rPr lang="ru-RU" smtClean="0"/>
              <a:t>‹#›</a:t>
            </a:fld>
            <a:endParaRPr lang="ru-RU"/>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transition spd="slow" advTm="350512">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2BB5508-AF27-4C6C-8C04-198541FF7DDC}" type="datetimeFigureOut">
              <a:rPr lang="ru-RU" smtClean="0"/>
              <a:t>23.03.2017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3117CFD-EC86-43FC-BA39-0070486ABE1C}" type="slidenum">
              <a:rPr lang="ru-RU" smtClean="0"/>
              <a:t>‹#›</a:t>
            </a:fld>
            <a:endParaRPr lang="ru-RU"/>
          </a:p>
        </p:txBody>
      </p:sp>
    </p:spTree>
  </p:cSld>
  <p:clrMapOvr>
    <a:masterClrMapping/>
  </p:clrMapOvr>
  <p:transition spd="slow" advTm="350512">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2BB5508-AF27-4C6C-8C04-198541FF7DDC}" type="datetimeFigureOut">
              <a:rPr lang="ru-RU" smtClean="0"/>
              <a:t>23.03.2017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3117CFD-EC86-43FC-BA39-0070486ABE1C}" type="slidenum">
              <a:rPr lang="ru-RU" smtClean="0"/>
              <a:t>‹#›</a:t>
            </a:fld>
            <a:endParaRPr lang="ru-RU"/>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350512">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2BB5508-AF27-4C6C-8C04-198541FF7DDC}" type="datetimeFigureOut">
              <a:rPr lang="ru-RU" smtClean="0"/>
              <a:t>23.03.2017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3117CFD-EC86-43FC-BA39-0070486ABE1C}" type="slidenum">
              <a:rPr lang="ru-RU" smtClean="0"/>
              <a:t>‹#›</a:t>
            </a:fld>
            <a:endParaRPr lang="ru-RU"/>
          </a:p>
        </p:txBody>
      </p:sp>
    </p:spTree>
  </p:cSld>
  <p:clrMapOvr>
    <a:masterClrMapping/>
  </p:clrMapOvr>
  <p:transition spd="slow" advTm="350512">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BB5508-AF27-4C6C-8C04-198541FF7DDC}" type="datetimeFigureOut">
              <a:rPr lang="ru-RU" smtClean="0"/>
              <a:t>23.03.2017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3117CFD-EC86-43FC-BA39-0070486ABE1C}" type="slidenum">
              <a:rPr lang="ru-RU" smtClean="0"/>
              <a:t>‹#›</a:t>
            </a:fld>
            <a:endParaRPr lang="ru-RU"/>
          </a:p>
        </p:txBody>
      </p:sp>
    </p:spTree>
  </p:cSld>
  <p:clrMapOvr>
    <a:masterClrMapping/>
  </p:clrMapOvr>
  <p:transition spd="slow" advTm="350512">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2BB5508-AF27-4C6C-8C04-198541FF7DDC}" type="datetimeFigureOut">
              <a:rPr lang="ru-RU" smtClean="0"/>
              <a:t>23.03.2017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3117CFD-EC86-43FC-BA39-0070486ABE1C}" type="slidenum">
              <a:rPr lang="ru-RU" smtClean="0"/>
              <a:t>‹#›</a:t>
            </a:fld>
            <a:endParaRPr lang="ru-RU"/>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350512">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2BB5508-AF27-4C6C-8C04-198541FF7DDC}" type="datetimeFigureOut">
              <a:rPr lang="ru-RU" smtClean="0"/>
              <a:t>23.03.2017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3117CFD-EC86-43FC-BA39-0070486ABE1C}" type="slidenum">
              <a:rPr lang="ru-RU" smtClean="0"/>
              <a:t>‹#›</a:t>
            </a:fld>
            <a:endParaRPr lang="ru-RU"/>
          </a:p>
        </p:txBody>
      </p:sp>
    </p:spTree>
  </p:cSld>
  <p:clrMapOvr>
    <a:masterClrMapping/>
  </p:clrMapOvr>
  <p:transition spd="slow" advTm="350512">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B2BB5508-AF27-4C6C-8C04-198541FF7DDC}" type="datetimeFigureOut">
              <a:rPr lang="ru-RU" smtClean="0"/>
              <a:t>23.03.2017</a:t>
            </a:fld>
            <a:endParaRPr lang="ru-RU"/>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ru-RU"/>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43117CFD-EC86-43FC-BA39-0070486ABE1C}"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350512">
    <p:push dir="u"/>
  </p:transition>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a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401594" y="3501008"/>
            <a:ext cx="8106033" cy="2448272"/>
          </a:xfrm>
        </p:spPr>
        <p:txBody>
          <a:bodyPr>
            <a:normAutofit fontScale="92500" lnSpcReduction="20000"/>
          </a:bodyPr>
          <a:lstStyle/>
          <a:p>
            <a:pPr algn="ctr"/>
            <a:r>
              <a:rPr lang="ru-RU" b="1" dirty="0" smtClean="0"/>
              <a:t>ПОМНИТЕ</a:t>
            </a:r>
          </a:p>
          <a:p>
            <a:pPr marL="457200" indent="-457200" algn="just">
              <a:buFont typeface="+mj-lt"/>
              <a:buAutoNum type="arabicPeriod"/>
            </a:pPr>
            <a:r>
              <a:rPr lang="ru-RU" b="1" dirty="0" smtClean="0"/>
              <a:t>Перед </a:t>
            </a:r>
            <a:r>
              <a:rPr lang="ru-RU" b="1" dirty="0"/>
              <a:t>ответом на каждое задание </a:t>
            </a:r>
            <a:r>
              <a:rPr lang="ru-RU" dirty="0"/>
              <a:t>участник произносит номер каждого задания на русском </a:t>
            </a:r>
            <a:r>
              <a:rPr lang="ru-RU" dirty="0" smtClean="0"/>
              <a:t>языке</a:t>
            </a:r>
          </a:p>
          <a:p>
            <a:pPr marL="457200" indent="-457200" algn="just">
              <a:buFont typeface="+mj-lt"/>
              <a:buAutoNum type="arabicPeriod"/>
            </a:pPr>
            <a:r>
              <a:rPr lang="ru-RU" b="1" dirty="0"/>
              <a:t>Прежде чем приступить к ответам на вопросы на вопросы </a:t>
            </a:r>
            <a:r>
              <a:rPr lang="ru-RU" dirty="0"/>
              <a:t>участник проговаривает на русском языке уникальный идентификационный номер своей работы </a:t>
            </a:r>
          </a:p>
          <a:p>
            <a:pPr algn="ctr"/>
            <a:endParaRPr lang="ru-RU" b="1" dirty="0" smtClean="0"/>
          </a:p>
          <a:p>
            <a:pPr algn="ctr"/>
            <a:endParaRPr lang="en-US" b="1" dirty="0"/>
          </a:p>
          <a:p>
            <a:pPr algn="ctr"/>
            <a:endParaRPr lang="ru-RU" b="1" dirty="0" smtClean="0">
              <a:latin typeface="+mj-lt"/>
            </a:endParaRPr>
          </a:p>
        </p:txBody>
      </p:sp>
      <p:sp>
        <p:nvSpPr>
          <p:cNvPr id="5" name="Заголовок 1"/>
          <p:cNvSpPr txBox="1">
            <a:spLocks/>
          </p:cNvSpPr>
          <p:nvPr/>
        </p:nvSpPr>
        <p:spPr>
          <a:xfrm>
            <a:off x="683568" y="764704"/>
            <a:ext cx="7824059" cy="2304255"/>
          </a:xfrm>
          <a:prstGeom prst="rect">
            <a:avLst/>
          </a:prstGeom>
        </p:spPr>
        <p:txBody>
          <a:bodyPr vert="horz" lIns="68580" tIns="34290" rIns="68580" bIns="34290" rtlCol="0" anchor="b">
            <a:noAutofit/>
          </a:bodyPr>
          <a:lstStyle>
            <a:lvl1pPr algn="l" defTabSz="914400" rtl="0" eaLnBrk="1" latinLnBrk="0" hangingPunct="1">
              <a:spcBef>
                <a:spcPct val="0"/>
              </a:spcBef>
              <a:buNone/>
              <a:defRPr sz="5400" kern="1200" cap="all" spc="-100" baseline="0">
                <a:solidFill>
                  <a:schemeClr val="tx2"/>
                </a:solidFill>
                <a:latin typeface="+mj-lt"/>
                <a:ea typeface="+mj-ea"/>
                <a:cs typeface="+mj-cs"/>
              </a:defRPr>
            </a:lvl1pPr>
          </a:lstStyle>
          <a:p>
            <a:pPr algn="ctr"/>
            <a:r>
              <a:rPr lang="ru-RU" sz="3600" b="1" dirty="0">
                <a:solidFill>
                  <a:srgbClr val="0070C0"/>
                </a:solidFill>
              </a:rPr>
              <a:t>ТРЕНИРОВОЧНЫЙ ЭКЗАМЕН </a:t>
            </a:r>
            <a:endParaRPr lang="ru-RU" sz="3600" b="1" dirty="0" smtClean="0">
              <a:solidFill>
                <a:srgbClr val="0070C0"/>
              </a:solidFill>
            </a:endParaRPr>
          </a:p>
          <a:p>
            <a:pPr algn="ctr"/>
            <a:r>
              <a:rPr lang="ru-RU" sz="3600" b="1" dirty="0" smtClean="0">
                <a:solidFill>
                  <a:srgbClr val="0070C0"/>
                </a:solidFill>
              </a:rPr>
              <a:t>по </a:t>
            </a:r>
            <a:r>
              <a:rPr lang="ru-RU" sz="3600" b="1" dirty="0">
                <a:solidFill>
                  <a:srgbClr val="0070C0"/>
                </a:solidFill>
              </a:rPr>
              <a:t>английскому языку</a:t>
            </a:r>
            <a:br>
              <a:rPr lang="ru-RU" sz="3600" b="1" dirty="0">
                <a:solidFill>
                  <a:srgbClr val="0070C0"/>
                </a:solidFill>
              </a:rPr>
            </a:br>
            <a:r>
              <a:rPr lang="ru-RU" sz="3600" b="1" dirty="0" smtClean="0">
                <a:solidFill>
                  <a:srgbClr val="0070C0"/>
                </a:solidFill>
              </a:rPr>
              <a:t>(устная часть)</a:t>
            </a:r>
            <a:endParaRPr lang="ru-RU" sz="3600" b="1" dirty="0">
              <a:solidFill>
                <a:srgbClr val="0070C0"/>
              </a:solidFill>
            </a:endParaRPr>
          </a:p>
        </p:txBody>
      </p:sp>
    </p:spTree>
    <p:extLst>
      <p:ext uri="{BB962C8B-B14F-4D97-AF65-F5344CB8AC3E}">
        <p14:creationId xmlns:p14="http://schemas.microsoft.com/office/powerpoint/2010/main" val="830485675"/>
      </p:ext>
    </p:extLst>
  </p:cSld>
  <p:clrMapOvr>
    <a:masterClrMapping/>
  </p:clrMapOvr>
  <p:transition spd="slow" advTm="1105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2000"/>
                                        <p:tgtEl>
                                          <p:spTgt spid="3">
                                            <p:txEl>
                                              <p:pRg st="1" end="1"/>
                                            </p:txEl>
                                          </p:spTgt>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620688"/>
            <a:ext cx="8625163" cy="1350150"/>
          </a:xfrm>
        </p:spPr>
        <p:txBody>
          <a:bodyPr>
            <a:noAutofit/>
          </a:bodyPr>
          <a:lstStyle/>
          <a:p>
            <a:r>
              <a:rPr lang="en-US" sz="2400" b="1" u="sng" dirty="0">
                <a:solidFill>
                  <a:schemeClr val="tx1"/>
                </a:solidFill>
              </a:rPr>
              <a:t>Task 3.</a:t>
            </a:r>
            <a:r>
              <a:rPr lang="en-US" sz="2400" b="1" dirty="0">
                <a:solidFill>
                  <a:schemeClr val="tx1"/>
                </a:solidFill>
              </a:rPr>
              <a:t> You are going to give a talk about travelling. You will have to start in </a:t>
            </a:r>
            <a:r>
              <a:rPr lang="en-US" sz="2400" b="1" dirty="0">
                <a:solidFill>
                  <a:srgbClr val="C00000"/>
                </a:solidFill>
              </a:rPr>
              <a:t>1.5 minutes </a:t>
            </a:r>
            <a:r>
              <a:rPr lang="en-US" sz="2400" b="1" dirty="0">
                <a:solidFill>
                  <a:schemeClr val="tx1"/>
                </a:solidFill>
              </a:rPr>
              <a:t>and will speak for not more than 2 minutes.</a:t>
            </a:r>
            <a:r>
              <a:rPr lang="ru-RU" sz="2400" b="1" dirty="0">
                <a:solidFill>
                  <a:schemeClr val="tx1"/>
                </a:solidFill>
              </a:rPr>
              <a:t/>
            </a:r>
            <a:br>
              <a:rPr lang="ru-RU" sz="2400" b="1" dirty="0">
                <a:solidFill>
                  <a:schemeClr val="tx1"/>
                </a:solidFill>
              </a:rPr>
            </a:br>
            <a:endParaRPr lang="ru-RU" sz="2400" b="1" dirty="0">
              <a:solidFill>
                <a:schemeClr val="tx1"/>
              </a:solidFill>
            </a:endParaRPr>
          </a:p>
        </p:txBody>
      </p:sp>
      <p:sp>
        <p:nvSpPr>
          <p:cNvPr id="3" name="Объект 2"/>
          <p:cNvSpPr>
            <a:spLocks noGrp="1"/>
          </p:cNvSpPr>
          <p:nvPr>
            <p:ph idx="1"/>
          </p:nvPr>
        </p:nvSpPr>
        <p:spPr>
          <a:xfrm>
            <a:off x="395536" y="2406586"/>
            <a:ext cx="8553155" cy="2239210"/>
          </a:xfrm>
          <a:ln>
            <a:solidFill>
              <a:schemeClr val="tx1">
                <a:lumMod val="50000"/>
                <a:lumOff val="50000"/>
              </a:schemeClr>
            </a:solidFill>
          </a:ln>
        </p:spPr>
        <p:txBody>
          <a:bodyPr/>
          <a:lstStyle/>
          <a:p>
            <a:pPr marL="0" indent="0">
              <a:buNone/>
            </a:pPr>
            <a:r>
              <a:rPr lang="ru-RU" b="1" dirty="0" err="1" smtClean="0"/>
              <a:t>Remember</a:t>
            </a:r>
            <a:r>
              <a:rPr lang="ru-RU" b="1" dirty="0" smtClean="0"/>
              <a:t> </a:t>
            </a:r>
            <a:r>
              <a:rPr lang="ru-RU" b="1" dirty="0" err="1"/>
              <a:t>to</a:t>
            </a:r>
            <a:r>
              <a:rPr lang="ru-RU" b="1" dirty="0"/>
              <a:t> </a:t>
            </a:r>
            <a:r>
              <a:rPr lang="ru-RU" b="1" dirty="0" err="1"/>
              <a:t>say</a:t>
            </a:r>
            <a:r>
              <a:rPr lang="ru-RU" b="1" dirty="0"/>
              <a:t>:</a:t>
            </a:r>
            <a:endParaRPr lang="ru-RU" dirty="0"/>
          </a:p>
          <a:p>
            <a:pPr lvl="0"/>
            <a:r>
              <a:rPr lang="en-US" dirty="0"/>
              <a:t>why most people enjoy travelling;</a:t>
            </a:r>
            <a:endParaRPr lang="ru-RU" dirty="0"/>
          </a:p>
          <a:p>
            <a:pPr lvl="0"/>
            <a:r>
              <a:rPr lang="en-US" dirty="0"/>
              <a:t>what people like doing while travelling;</a:t>
            </a:r>
            <a:endParaRPr lang="ru-RU" dirty="0"/>
          </a:p>
          <a:p>
            <a:pPr lvl="0"/>
            <a:r>
              <a:rPr lang="en-US" dirty="0"/>
              <a:t>what place you would like to go to, and why.</a:t>
            </a:r>
            <a:endParaRPr lang="ru-RU" dirty="0"/>
          </a:p>
          <a:p>
            <a:r>
              <a:rPr lang="en-US" dirty="0"/>
              <a:t>You have to talk continuously.</a:t>
            </a:r>
            <a:endParaRPr lang="ru-RU" dirty="0"/>
          </a:p>
          <a:p>
            <a:endParaRPr lang="ru-RU" dirty="0"/>
          </a:p>
        </p:txBody>
      </p:sp>
      <p:sp>
        <p:nvSpPr>
          <p:cNvPr id="225" name="Объект 3"/>
          <p:cNvSpPr txBox="1">
            <a:spLocks/>
          </p:cNvSpPr>
          <p:nvPr/>
        </p:nvSpPr>
        <p:spPr>
          <a:xfrm>
            <a:off x="7570482" y="625807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1:30</a:t>
            </a:r>
          </a:p>
        </p:txBody>
      </p:sp>
      <p:sp>
        <p:nvSpPr>
          <p:cNvPr id="226" name="Объект 3"/>
          <p:cNvSpPr txBox="1">
            <a:spLocks/>
          </p:cNvSpPr>
          <p:nvPr/>
        </p:nvSpPr>
        <p:spPr>
          <a:xfrm>
            <a:off x="7552636" y="627572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1:29</a:t>
            </a:r>
          </a:p>
        </p:txBody>
      </p:sp>
      <p:sp>
        <p:nvSpPr>
          <p:cNvPr id="227" name="Объект 3"/>
          <p:cNvSpPr txBox="1">
            <a:spLocks/>
          </p:cNvSpPr>
          <p:nvPr/>
        </p:nvSpPr>
        <p:spPr>
          <a:xfrm>
            <a:off x="7524946" y="628476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1:28</a:t>
            </a:r>
          </a:p>
        </p:txBody>
      </p:sp>
      <p:sp>
        <p:nvSpPr>
          <p:cNvPr id="228" name="Объект 3"/>
          <p:cNvSpPr txBox="1">
            <a:spLocks/>
          </p:cNvSpPr>
          <p:nvPr/>
        </p:nvSpPr>
        <p:spPr>
          <a:xfrm>
            <a:off x="7567326" y="623181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1:27</a:t>
            </a:r>
          </a:p>
        </p:txBody>
      </p:sp>
      <p:sp>
        <p:nvSpPr>
          <p:cNvPr id="229" name="Объект 3"/>
          <p:cNvSpPr txBox="1">
            <a:spLocks/>
          </p:cNvSpPr>
          <p:nvPr/>
        </p:nvSpPr>
        <p:spPr>
          <a:xfrm>
            <a:off x="7578755" y="630723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1:26</a:t>
            </a:r>
          </a:p>
        </p:txBody>
      </p:sp>
      <p:sp>
        <p:nvSpPr>
          <p:cNvPr id="230" name="Объект 3"/>
          <p:cNvSpPr txBox="1">
            <a:spLocks/>
          </p:cNvSpPr>
          <p:nvPr/>
        </p:nvSpPr>
        <p:spPr>
          <a:xfrm>
            <a:off x="7582880" y="627772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1:25</a:t>
            </a:r>
          </a:p>
        </p:txBody>
      </p:sp>
      <p:sp>
        <p:nvSpPr>
          <p:cNvPr id="231" name="Объект 3"/>
          <p:cNvSpPr txBox="1">
            <a:spLocks/>
          </p:cNvSpPr>
          <p:nvPr/>
        </p:nvSpPr>
        <p:spPr>
          <a:xfrm>
            <a:off x="7554642" y="628440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1:24</a:t>
            </a:r>
          </a:p>
        </p:txBody>
      </p:sp>
      <p:sp>
        <p:nvSpPr>
          <p:cNvPr id="232" name="Объект 3"/>
          <p:cNvSpPr txBox="1">
            <a:spLocks/>
          </p:cNvSpPr>
          <p:nvPr/>
        </p:nvSpPr>
        <p:spPr>
          <a:xfrm>
            <a:off x="7551434" y="627407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1:23</a:t>
            </a:r>
          </a:p>
        </p:txBody>
      </p:sp>
      <p:sp>
        <p:nvSpPr>
          <p:cNvPr id="233" name="Объект 3"/>
          <p:cNvSpPr txBox="1">
            <a:spLocks/>
          </p:cNvSpPr>
          <p:nvPr/>
        </p:nvSpPr>
        <p:spPr>
          <a:xfrm>
            <a:off x="7563394" y="627772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1:22</a:t>
            </a:r>
          </a:p>
        </p:txBody>
      </p:sp>
      <p:sp>
        <p:nvSpPr>
          <p:cNvPr id="234" name="Объект 3"/>
          <p:cNvSpPr txBox="1">
            <a:spLocks/>
          </p:cNvSpPr>
          <p:nvPr/>
        </p:nvSpPr>
        <p:spPr>
          <a:xfrm>
            <a:off x="7552636" y="630408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1:21</a:t>
            </a:r>
          </a:p>
        </p:txBody>
      </p:sp>
      <p:sp>
        <p:nvSpPr>
          <p:cNvPr id="235" name="Объект 3"/>
          <p:cNvSpPr txBox="1">
            <a:spLocks/>
          </p:cNvSpPr>
          <p:nvPr/>
        </p:nvSpPr>
        <p:spPr>
          <a:xfrm>
            <a:off x="7558852" y="628688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1:20</a:t>
            </a:r>
          </a:p>
        </p:txBody>
      </p:sp>
      <p:sp>
        <p:nvSpPr>
          <p:cNvPr id="236" name="Объект 3"/>
          <p:cNvSpPr txBox="1">
            <a:spLocks/>
          </p:cNvSpPr>
          <p:nvPr/>
        </p:nvSpPr>
        <p:spPr>
          <a:xfrm>
            <a:off x="7593638" y="629674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1:19</a:t>
            </a:r>
          </a:p>
        </p:txBody>
      </p:sp>
      <p:sp>
        <p:nvSpPr>
          <p:cNvPr id="237" name="Объект 3"/>
          <p:cNvSpPr txBox="1">
            <a:spLocks/>
          </p:cNvSpPr>
          <p:nvPr/>
        </p:nvSpPr>
        <p:spPr>
          <a:xfrm>
            <a:off x="7582880" y="629633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1:18</a:t>
            </a:r>
          </a:p>
        </p:txBody>
      </p:sp>
      <p:sp>
        <p:nvSpPr>
          <p:cNvPr id="238" name="Объект 3"/>
          <p:cNvSpPr txBox="1">
            <a:spLocks/>
          </p:cNvSpPr>
          <p:nvPr/>
        </p:nvSpPr>
        <p:spPr>
          <a:xfrm>
            <a:off x="7558852" y="627533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1:17</a:t>
            </a:r>
          </a:p>
        </p:txBody>
      </p:sp>
      <p:sp>
        <p:nvSpPr>
          <p:cNvPr id="239" name="Объект 3"/>
          <p:cNvSpPr txBox="1">
            <a:spLocks/>
          </p:cNvSpPr>
          <p:nvPr/>
        </p:nvSpPr>
        <p:spPr>
          <a:xfrm>
            <a:off x="7534593" y="625807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1:16</a:t>
            </a:r>
          </a:p>
        </p:txBody>
      </p:sp>
      <p:sp>
        <p:nvSpPr>
          <p:cNvPr id="240" name="Объект 3"/>
          <p:cNvSpPr txBox="1">
            <a:spLocks/>
          </p:cNvSpPr>
          <p:nvPr/>
        </p:nvSpPr>
        <p:spPr>
          <a:xfrm>
            <a:off x="7571572" y="626936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1:15</a:t>
            </a:r>
          </a:p>
        </p:txBody>
      </p:sp>
      <p:sp>
        <p:nvSpPr>
          <p:cNvPr id="241" name="Объект 3"/>
          <p:cNvSpPr txBox="1">
            <a:spLocks/>
          </p:cNvSpPr>
          <p:nvPr/>
        </p:nvSpPr>
        <p:spPr>
          <a:xfrm>
            <a:off x="7548933" y="626899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1:14</a:t>
            </a:r>
          </a:p>
        </p:txBody>
      </p:sp>
      <p:sp>
        <p:nvSpPr>
          <p:cNvPr id="242" name="Объект 3"/>
          <p:cNvSpPr txBox="1">
            <a:spLocks/>
          </p:cNvSpPr>
          <p:nvPr/>
        </p:nvSpPr>
        <p:spPr>
          <a:xfrm>
            <a:off x="7534593" y="628546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1:13</a:t>
            </a:r>
          </a:p>
        </p:txBody>
      </p:sp>
      <p:sp>
        <p:nvSpPr>
          <p:cNvPr id="243" name="Объект 3"/>
          <p:cNvSpPr txBox="1">
            <a:spLocks/>
          </p:cNvSpPr>
          <p:nvPr/>
        </p:nvSpPr>
        <p:spPr>
          <a:xfrm>
            <a:off x="7554642" y="629674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1:12</a:t>
            </a:r>
          </a:p>
        </p:txBody>
      </p:sp>
      <p:sp>
        <p:nvSpPr>
          <p:cNvPr id="244" name="Объект 3"/>
          <p:cNvSpPr txBox="1">
            <a:spLocks/>
          </p:cNvSpPr>
          <p:nvPr/>
        </p:nvSpPr>
        <p:spPr>
          <a:xfrm>
            <a:off x="7593638" y="62616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1:11</a:t>
            </a:r>
          </a:p>
        </p:txBody>
      </p:sp>
      <p:sp>
        <p:nvSpPr>
          <p:cNvPr id="245" name="Объект 3"/>
          <p:cNvSpPr txBox="1">
            <a:spLocks/>
          </p:cNvSpPr>
          <p:nvPr/>
        </p:nvSpPr>
        <p:spPr>
          <a:xfrm>
            <a:off x="7571252" y="626840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1:10</a:t>
            </a:r>
          </a:p>
        </p:txBody>
      </p:sp>
      <p:sp>
        <p:nvSpPr>
          <p:cNvPr id="246" name="Объект 3"/>
          <p:cNvSpPr txBox="1">
            <a:spLocks/>
          </p:cNvSpPr>
          <p:nvPr/>
        </p:nvSpPr>
        <p:spPr>
          <a:xfrm>
            <a:off x="7539645" y="629674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1:09</a:t>
            </a:r>
          </a:p>
        </p:txBody>
      </p:sp>
      <p:sp>
        <p:nvSpPr>
          <p:cNvPr id="247" name="Объект 3"/>
          <p:cNvSpPr txBox="1">
            <a:spLocks/>
          </p:cNvSpPr>
          <p:nvPr/>
        </p:nvSpPr>
        <p:spPr>
          <a:xfrm>
            <a:off x="7582330" y="626244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1:08</a:t>
            </a:r>
          </a:p>
        </p:txBody>
      </p:sp>
      <p:sp>
        <p:nvSpPr>
          <p:cNvPr id="248" name="Объект 3"/>
          <p:cNvSpPr txBox="1">
            <a:spLocks/>
          </p:cNvSpPr>
          <p:nvPr/>
        </p:nvSpPr>
        <p:spPr>
          <a:xfrm>
            <a:off x="7535697" y="628546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1:07</a:t>
            </a:r>
          </a:p>
        </p:txBody>
      </p:sp>
      <p:sp>
        <p:nvSpPr>
          <p:cNvPr id="249" name="Объект 3"/>
          <p:cNvSpPr txBox="1">
            <a:spLocks/>
          </p:cNvSpPr>
          <p:nvPr/>
        </p:nvSpPr>
        <p:spPr>
          <a:xfrm>
            <a:off x="7573075" y="625416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1:06</a:t>
            </a:r>
          </a:p>
        </p:txBody>
      </p:sp>
      <p:sp>
        <p:nvSpPr>
          <p:cNvPr id="250" name="Объект 3"/>
          <p:cNvSpPr txBox="1">
            <a:spLocks/>
          </p:cNvSpPr>
          <p:nvPr/>
        </p:nvSpPr>
        <p:spPr>
          <a:xfrm>
            <a:off x="7570482" y="627533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1:05</a:t>
            </a:r>
          </a:p>
        </p:txBody>
      </p:sp>
      <p:sp>
        <p:nvSpPr>
          <p:cNvPr id="251" name="Объект 3"/>
          <p:cNvSpPr txBox="1">
            <a:spLocks/>
          </p:cNvSpPr>
          <p:nvPr/>
        </p:nvSpPr>
        <p:spPr>
          <a:xfrm>
            <a:off x="7543754" y="628969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1:04</a:t>
            </a:r>
          </a:p>
        </p:txBody>
      </p:sp>
      <p:sp>
        <p:nvSpPr>
          <p:cNvPr id="252" name="Объект 3"/>
          <p:cNvSpPr txBox="1">
            <a:spLocks/>
          </p:cNvSpPr>
          <p:nvPr/>
        </p:nvSpPr>
        <p:spPr>
          <a:xfrm>
            <a:off x="7534593" y="626628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1:03</a:t>
            </a:r>
          </a:p>
        </p:txBody>
      </p:sp>
      <p:sp>
        <p:nvSpPr>
          <p:cNvPr id="253" name="Объект 3"/>
          <p:cNvSpPr txBox="1">
            <a:spLocks/>
          </p:cNvSpPr>
          <p:nvPr/>
        </p:nvSpPr>
        <p:spPr>
          <a:xfrm>
            <a:off x="7554642" y="627772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1:02</a:t>
            </a:r>
          </a:p>
        </p:txBody>
      </p:sp>
      <p:sp>
        <p:nvSpPr>
          <p:cNvPr id="254" name="Объект 3"/>
          <p:cNvSpPr txBox="1">
            <a:spLocks/>
          </p:cNvSpPr>
          <p:nvPr/>
        </p:nvSpPr>
        <p:spPr>
          <a:xfrm>
            <a:off x="7571252" y="627772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1:01</a:t>
            </a:r>
          </a:p>
        </p:txBody>
      </p:sp>
      <p:sp>
        <p:nvSpPr>
          <p:cNvPr id="255" name="Объект 3"/>
          <p:cNvSpPr txBox="1">
            <a:spLocks/>
          </p:cNvSpPr>
          <p:nvPr/>
        </p:nvSpPr>
        <p:spPr>
          <a:xfrm>
            <a:off x="7547627" y="626244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1:00</a:t>
            </a:r>
          </a:p>
        </p:txBody>
      </p:sp>
      <p:sp>
        <p:nvSpPr>
          <p:cNvPr id="256" name="Объект 3"/>
          <p:cNvSpPr txBox="1">
            <a:spLocks/>
          </p:cNvSpPr>
          <p:nvPr/>
        </p:nvSpPr>
        <p:spPr>
          <a:xfrm>
            <a:off x="7582880" y="624888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0:59</a:t>
            </a:r>
          </a:p>
        </p:txBody>
      </p:sp>
      <p:sp>
        <p:nvSpPr>
          <p:cNvPr id="257" name="Объект 3"/>
          <p:cNvSpPr txBox="1">
            <a:spLocks/>
          </p:cNvSpPr>
          <p:nvPr/>
        </p:nvSpPr>
        <p:spPr>
          <a:xfrm>
            <a:off x="7536787" y="627772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0:58</a:t>
            </a:r>
          </a:p>
        </p:txBody>
      </p:sp>
      <p:sp>
        <p:nvSpPr>
          <p:cNvPr id="258" name="Объект 3"/>
          <p:cNvSpPr txBox="1">
            <a:spLocks/>
          </p:cNvSpPr>
          <p:nvPr/>
        </p:nvSpPr>
        <p:spPr>
          <a:xfrm>
            <a:off x="7562801" y="627772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0:57</a:t>
            </a:r>
          </a:p>
        </p:txBody>
      </p:sp>
      <p:sp>
        <p:nvSpPr>
          <p:cNvPr id="259" name="Объект 3"/>
          <p:cNvSpPr txBox="1">
            <a:spLocks/>
          </p:cNvSpPr>
          <p:nvPr/>
        </p:nvSpPr>
        <p:spPr>
          <a:xfrm>
            <a:off x="7564154" y="628969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0:56</a:t>
            </a:r>
          </a:p>
        </p:txBody>
      </p:sp>
      <p:sp>
        <p:nvSpPr>
          <p:cNvPr id="260" name="Объект 3"/>
          <p:cNvSpPr txBox="1">
            <a:spLocks/>
          </p:cNvSpPr>
          <p:nvPr/>
        </p:nvSpPr>
        <p:spPr>
          <a:xfrm>
            <a:off x="7521655" y="625096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0:55</a:t>
            </a:r>
          </a:p>
        </p:txBody>
      </p:sp>
      <p:sp>
        <p:nvSpPr>
          <p:cNvPr id="261" name="Объект 3"/>
          <p:cNvSpPr txBox="1">
            <a:spLocks/>
          </p:cNvSpPr>
          <p:nvPr/>
        </p:nvSpPr>
        <p:spPr>
          <a:xfrm>
            <a:off x="7548096" y="626844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0:54</a:t>
            </a:r>
          </a:p>
        </p:txBody>
      </p:sp>
      <p:sp>
        <p:nvSpPr>
          <p:cNvPr id="262" name="Объект 3"/>
          <p:cNvSpPr txBox="1">
            <a:spLocks/>
          </p:cNvSpPr>
          <p:nvPr/>
        </p:nvSpPr>
        <p:spPr>
          <a:xfrm>
            <a:off x="7559724" y="631707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0:53</a:t>
            </a:r>
          </a:p>
        </p:txBody>
      </p:sp>
      <p:sp>
        <p:nvSpPr>
          <p:cNvPr id="263" name="Объект 3"/>
          <p:cNvSpPr txBox="1">
            <a:spLocks/>
          </p:cNvSpPr>
          <p:nvPr/>
        </p:nvSpPr>
        <p:spPr>
          <a:xfrm>
            <a:off x="7551434" y="616530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0:52</a:t>
            </a:r>
          </a:p>
        </p:txBody>
      </p:sp>
      <p:sp>
        <p:nvSpPr>
          <p:cNvPr id="264" name="Объект 3"/>
          <p:cNvSpPr txBox="1">
            <a:spLocks/>
          </p:cNvSpPr>
          <p:nvPr/>
        </p:nvSpPr>
        <p:spPr>
          <a:xfrm>
            <a:off x="7559724" y="626844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0:51</a:t>
            </a:r>
          </a:p>
        </p:txBody>
      </p:sp>
      <p:sp>
        <p:nvSpPr>
          <p:cNvPr id="265" name="Объект 3"/>
          <p:cNvSpPr txBox="1">
            <a:spLocks/>
          </p:cNvSpPr>
          <p:nvPr/>
        </p:nvSpPr>
        <p:spPr>
          <a:xfrm>
            <a:off x="7570482" y="624875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0:50</a:t>
            </a:r>
          </a:p>
        </p:txBody>
      </p:sp>
      <p:sp>
        <p:nvSpPr>
          <p:cNvPr id="266" name="Объект 3"/>
          <p:cNvSpPr txBox="1">
            <a:spLocks/>
          </p:cNvSpPr>
          <p:nvPr/>
        </p:nvSpPr>
        <p:spPr>
          <a:xfrm>
            <a:off x="7545670" y="619423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0:49</a:t>
            </a:r>
          </a:p>
        </p:txBody>
      </p:sp>
      <p:sp>
        <p:nvSpPr>
          <p:cNvPr id="267" name="Объект 3"/>
          <p:cNvSpPr txBox="1">
            <a:spLocks/>
          </p:cNvSpPr>
          <p:nvPr/>
        </p:nvSpPr>
        <p:spPr>
          <a:xfrm>
            <a:off x="7527175" y="620497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0:48</a:t>
            </a:r>
          </a:p>
        </p:txBody>
      </p:sp>
      <p:sp>
        <p:nvSpPr>
          <p:cNvPr id="268" name="Объект 3"/>
          <p:cNvSpPr txBox="1">
            <a:spLocks/>
          </p:cNvSpPr>
          <p:nvPr/>
        </p:nvSpPr>
        <p:spPr>
          <a:xfrm>
            <a:off x="7511054" y="620016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0:47</a:t>
            </a:r>
          </a:p>
        </p:txBody>
      </p:sp>
      <p:sp>
        <p:nvSpPr>
          <p:cNvPr id="269" name="Объект 3"/>
          <p:cNvSpPr txBox="1">
            <a:spLocks/>
          </p:cNvSpPr>
          <p:nvPr/>
        </p:nvSpPr>
        <p:spPr>
          <a:xfrm>
            <a:off x="7537659" y="623481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0:46</a:t>
            </a:r>
          </a:p>
        </p:txBody>
      </p:sp>
      <p:sp>
        <p:nvSpPr>
          <p:cNvPr id="270" name="Объект 3"/>
          <p:cNvSpPr txBox="1">
            <a:spLocks/>
          </p:cNvSpPr>
          <p:nvPr/>
        </p:nvSpPr>
        <p:spPr>
          <a:xfrm>
            <a:off x="7564154" y="623481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0:45</a:t>
            </a:r>
          </a:p>
        </p:txBody>
      </p:sp>
      <p:sp>
        <p:nvSpPr>
          <p:cNvPr id="271" name="Объект 3"/>
          <p:cNvSpPr txBox="1">
            <a:spLocks/>
          </p:cNvSpPr>
          <p:nvPr/>
        </p:nvSpPr>
        <p:spPr>
          <a:xfrm>
            <a:off x="7542084" y="621279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0:44</a:t>
            </a:r>
          </a:p>
        </p:txBody>
      </p:sp>
      <p:sp>
        <p:nvSpPr>
          <p:cNvPr id="272" name="Объект 3"/>
          <p:cNvSpPr txBox="1">
            <a:spLocks/>
          </p:cNvSpPr>
          <p:nvPr/>
        </p:nvSpPr>
        <p:spPr>
          <a:xfrm>
            <a:off x="7593638" y="631707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0:43</a:t>
            </a:r>
          </a:p>
        </p:txBody>
      </p:sp>
      <p:sp>
        <p:nvSpPr>
          <p:cNvPr id="273" name="Объект 3"/>
          <p:cNvSpPr txBox="1">
            <a:spLocks/>
          </p:cNvSpPr>
          <p:nvPr/>
        </p:nvSpPr>
        <p:spPr>
          <a:xfrm>
            <a:off x="7545670" y="62357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0:42</a:t>
            </a:r>
          </a:p>
        </p:txBody>
      </p:sp>
      <p:sp>
        <p:nvSpPr>
          <p:cNvPr id="274" name="Объект 3"/>
          <p:cNvSpPr txBox="1">
            <a:spLocks/>
          </p:cNvSpPr>
          <p:nvPr/>
        </p:nvSpPr>
        <p:spPr>
          <a:xfrm>
            <a:off x="7524328" y="627533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0:41</a:t>
            </a:r>
          </a:p>
        </p:txBody>
      </p:sp>
      <p:sp>
        <p:nvSpPr>
          <p:cNvPr id="275" name="Объект 3"/>
          <p:cNvSpPr txBox="1">
            <a:spLocks/>
          </p:cNvSpPr>
          <p:nvPr/>
        </p:nvSpPr>
        <p:spPr>
          <a:xfrm>
            <a:off x="7545670" y="626210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0:40</a:t>
            </a:r>
          </a:p>
        </p:txBody>
      </p:sp>
      <p:sp>
        <p:nvSpPr>
          <p:cNvPr id="276" name="Объект 3"/>
          <p:cNvSpPr txBox="1">
            <a:spLocks/>
          </p:cNvSpPr>
          <p:nvPr/>
        </p:nvSpPr>
        <p:spPr>
          <a:xfrm>
            <a:off x="7523012" y="622046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0:39</a:t>
            </a:r>
          </a:p>
        </p:txBody>
      </p:sp>
      <p:sp>
        <p:nvSpPr>
          <p:cNvPr id="277" name="Объект 3"/>
          <p:cNvSpPr txBox="1">
            <a:spLocks/>
          </p:cNvSpPr>
          <p:nvPr/>
        </p:nvSpPr>
        <p:spPr>
          <a:xfrm>
            <a:off x="7573075" y="626864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0:38</a:t>
            </a:r>
          </a:p>
        </p:txBody>
      </p:sp>
      <p:sp>
        <p:nvSpPr>
          <p:cNvPr id="278" name="Объект 3"/>
          <p:cNvSpPr txBox="1">
            <a:spLocks/>
          </p:cNvSpPr>
          <p:nvPr/>
        </p:nvSpPr>
        <p:spPr>
          <a:xfrm>
            <a:off x="7559724" y="631707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0:37</a:t>
            </a:r>
          </a:p>
        </p:txBody>
      </p:sp>
      <p:sp>
        <p:nvSpPr>
          <p:cNvPr id="279" name="Объект 3"/>
          <p:cNvSpPr txBox="1">
            <a:spLocks/>
          </p:cNvSpPr>
          <p:nvPr/>
        </p:nvSpPr>
        <p:spPr>
          <a:xfrm>
            <a:off x="7571572" y="625096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0:36</a:t>
            </a:r>
          </a:p>
        </p:txBody>
      </p:sp>
      <p:sp>
        <p:nvSpPr>
          <p:cNvPr id="280" name="Объект 3"/>
          <p:cNvSpPr txBox="1">
            <a:spLocks/>
          </p:cNvSpPr>
          <p:nvPr/>
        </p:nvSpPr>
        <p:spPr>
          <a:xfrm>
            <a:off x="7567997" y="624888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0:35</a:t>
            </a:r>
          </a:p>
        </p:txBody>
      </p:sp>
      <p:sp>
        <p:nvSpPr>
          <p:cNvPr id="281" name="Объект 3"/>
          <p:cNvSpPr txBox="1">
            <a:spLocks/>
          </p:cNvSpPr>
          <p:nvPr/>
        </p:nvSpPr>
        <p:spPr>
          <a:xfrm>
            <a:off x="7541314" y="625774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0:34</a:t>
            </a:r>
          </a:p>
        </p:txBody>
      </p:sp>
      <p:sp>
        <p:nvSpPr>
          <p:cNvPr id="282" name="Объект 3"/>
          <p:cNvSpPr txBox="1">
            <a:spLocks/>
          </p:cNvSpPr>
          <p:nvPr/>
        </p:nvSpPr>
        <p:spPr>
          <a:xfrm>
            <a:off x="7547627" y="623839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0:33</a:t>
            </a:r>
          </a:p>
        </p:txBody>
      </p:sp>
      <p:sp>
        <p:nvSpPr>
          <p:cNvPr id="283" name="Объект 3"/>
          <p:cNvSpPr txBox="1">
            <a:spLocks/>
          </p:cNvSpPr>
          <p:nvPr/>
        </p:nvSpPr>
        <p:spPr>
          <a:xfrm>
            <a:off x="7551434" y="621279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0:32</a:t>
            </a:r>
          </a:p>
        </p:txBody>
      </p:sp>
      <p:sp>
        <p:nvSpPr>
          <p:cNvPr id="284" name="Объект 3"/>
          <p:cNvSpPr txBox="1">
            <a:spLocks/>
          </p:cNvSpPr>
          <p:nvPr/>
        </p:nvSpPr>
        <p:spPr>
          <a:xfrm>
            <a:off x="7551434" y="622046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0:31</a:t>
            </a:r>
          </a:p>
        </p:txBody>
      </p:sp>
      <p:sp>
        <p:nvSpPr>
          <p:cNvPr id="285" name="Объект 3"/>
          <p:cNvSpPr txBox="1">
            <a:spLocks/>
          </p:cNvSpPr>
          <p:nvPr/>
        </p:nvSpPr>
        <p:spPr>
          <a:xfrm>
            <a:off x="7543754" y="628969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0:30</a:t>
            </a:r>
          </a:p>
        </p:txBody>
      </p:sp>
      <p:sp>
        <p:nvSpPr>
          <p:cNvPr id="286" name="Объект 3"/>
          <p:cNvSpPr txBox="1">
            <a:spLocks/>
          </p:cNvSpPr>
          <p:nvPr/>
        </p:nvSpPr>
        <p:spPr>
          <a:xfrm>
            <a:off x="7582880" y="62357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0:29</a:t>
            </a:r>
          </a:p>
        </p:txBody>
      </p:sp>
      <p:sp>
        <p:nvSpPr>
          <p:cNvPr id="287" name="Объект 3"/>
          <p:cNvSpPr txBox="1">
            <a:spLocks/>
          </p:cNvSpPr>
          <p:nvPr/>
        </p:nvSpPr>
        <p:spPr>
          <a:xfrm>
            <a:off x="7593638" y="631808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0:28</a:t>
            </a:r>
          </a:p>
        </p:txBody>
      </p:sp>
      <p:sp>
        <p:nvSpPr>
          <p:cNvPr id="288" name="Объект 3"/>
          <p:cNvSpPr txBox="1">
            <a:spLocks/>
          </p:cNvSpPr>
          <p:nvPr/>
        </p:nvSpPr>
        <p:spPr>
          <a:xfrm>
            <a:off x="7545077" y="622320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0:27</a:t>
            </a:r>
          </a:p>
        </p:txBody>
      </p:sp>
      <p:sp>
        <p:nvSpPr>
          <p:cNvPr id="289" name="Объект 3"/>
          <p:cNvSpPr txBox="1">
            <a:spLocks/>
          </p:cNvSpPr>
          <p:nvPr/>
        </p:nvSpPr>
        <p:spPr>
          <a:xfrm>
            <a:off x="7541314" y="629674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0:26</a:t>
            </a:r>
          </a:p>
        </p:txBody>
      </p:sp>
      <p:sp>
        <p:nvSpPr>
          <p:cNvPr id="290" name="Объект 3"/>
          <p:cNvSpPr txBox="1">
            <a:spLocks/>
          </p:cNvSpPr>
          <p:nvPr/>
        </p:nvSpPr>
        <p:spPr>
          <a:xfrm>
            <a:off x="7567997" y="626628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0:25</a:t>
            </a:r>
          </a:p>
        </p:txBody>
      </p:sp>
      <p:sp>
        <p:nvSpPr>
          <p:cNvPr id="291" name="Объект 3"/>
          <p:cNvSpPr txBox="1">
            <a:spLocks/>
          </p:cNvSpPr>
          <p:nvPr/>
        </p:nvSpPr>
        <p:spPr>
          <a:xfrm>
            <a:off x="7545670" y="625416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0:24</a:t>
            </a:r>
          </a:p>
        </p:txBody>
      </p:sp>
      <p:sp>
        <p:nvSpPr>
          <p:cNvPr id="292" name="Объект 3"/>
          <p:cNvSpPr txBox="1">
            <a:spLocks/>
          </p:cNvSpPr>
          <p:nvPr/>
        </p:nvSpPr>
        <p:spPr>
          <a:xfrm>
            <a:off x="7511054" y="625096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0:23</a:t>
            </a:r>
          </a:p>
        </p:txBody>
      </p:sp>
      <p:sp>
        <p:nvSpPr>
          <p:cNvPr id="293" name="Объект 3"/>
          <p:cNvSpPr txBox="1">
            <a:spLocks/>
          </p:cNvSpPr>
          <p:nvPr/>
        </p:nvSpPr>
        <p:spPr>
          <a:xfrm>
            <a:off x="7582880" y="625096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0:22</a:t>
            </a:r>
          </a:p>
        </p:txBody>
      </p:sp>
      <p:sp>
        <p:nvSpPr>
          <p:cNvPr id="294" name="Объект 3"/>
          <p:cNvSpPr txBox="1">
            <a:spLocks/>
          </p:cNvSpPr>
          <p:nvPr/>
        </p:nvSpPr>
        <p:spPr>
          <a:xfrm>
            <a:off x="7582163" y="619423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0:21</a:t>
            </a:r>
          </a:p>
        </p:txBody>
      </p:sp>
      <p:sp>
        <p:nvSpPr>
          <p:cNvPr id="295" name="Объект 3"/>
          <p:cNvSpPr txBox="1">
            <a:spLocks/>
          </p:cNvSpPr>
          <p:nvPr/>
        </p:nvSpPr>
        <p:spPr>
          <a:xfrm>
            <a:off x="7521655" y="629674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0:20</a:t>
            </a:r>
          </a:p>
        </p:txBody>
      </p:sp>
      <p:sp>
        <p:nvSpPr>
          <p:cNvPr id="296" name="Объект 3"/>
          <p:cNvSpPr txBox="1">
            <a:spLocks/>
          </p:cNvSpPr>
          <p:nvPr/>
        </p:nvSpPr>
        <p:spPr>
          <a:xfrm>
            <a:off x="7562801" y="631808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0:19</a:t>
            </a:r>
          </a:p>
        </p:txBody>
      </p:sp>
      <p:sp>
        <p:nvSpPr>
          <p:cNvPr id="297" name="Объект 3"/>
          <p:cNvSpPr txBox="1">
            <a:spLocks/>
          </p:cNvSpPr>
          <p:nvPr/>
        </p:nvSpPr>
        <p:spPr>
          <a:xfrm>
            <a:off x="7529545" y="617713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0:18</a:t>
            </a:r>
          </a:p>
        </p:txBody>
      </p:sp>
      <p:sp>
        <p:nvSpPr>
          <p:cNvPr id="298" name="Объект 3"/>
          <p:cNvSpPr txBox="1">
            <a:spLocks/>
          </p:cNvSpPr>
          <p:nvPr/>
        </p:nvSpPr>
        <p:spPr>
          <a:xfrm>
            <a:off x="7552636" y="618368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0:17</a:t>
            </a:r>
          </a:p>
        </p:txBody>
      </p:sp>
      <p:sp>
        <p:nvSpPr>
          <p:cNvPr id="299" name="Объект 3"/>
          <p:cNvSpPr txBox="1">
            <a:spLocks/>
          </p:cNvSpPr>
          <p:nvPr/>
        </p:nvSpPr>
        <p:spPr>
          <a:xfrm>
            <a:off x="7570482" y="626244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0:16</a:t>
            </a:r>
          </a:p>
        </p:txBody>
      </p:sp>
      <p:sp>
        <p:nvSpPr>
          <p:cNvPr id="300" name="Объект 3"/>
          <p:cNvSpPr txBox="1">
            <a:spLocks/>
          </p:cNvSpPr>
          <p:nvPr/>
        </p:nvSpPr>
        <p:spPr>
          <a:xfrm>
            <a:off x="7564154" y="625096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0:15</a:t>
            </a:r>
          </a:p>
        </p:txBody>
      </p:sp>
      <p:sp>
        <p:nvSpPr>
          <p:cNvPr id="301" name="Объект 3"/>
          <p:cNvSpPr txBox="1">
            <a:spLocks/>
          </p:cNvSpPr>
          <p:nvPr/>
        </p:nvSpPr>
        <p:spPr>
          <a:xfrm>
            <a:off x="7570482" y="621466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0:14</a:t>
            </a:r>
          </a:p>
        </p:txBody>
      </p:sp>
      <p:sp>
        <p:nvSpPr>
          <p:cNvPr id="302" name="Объект 3"/>
          <p:cNvSpPr txBox="1">
            <a:spLocks/>
          </p:cNvSpPr>
          <p:nvPr/>
        </p:nvSpPr>
        <p:spPr>
          <a:xfrm>
            <a:off x="7539645" y="626864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0:13</a:t>
            </a:r>
          </a:p>
        </p:txBody>
      </p:sp>
      <p:sp>
        <p:nvSpPr>
          <p:cNvPr id="303" name="Объект 3"/>
          <p:cNvSpPr txBox="1">
            <a:spLocks/>
          </p:cNvSpPr>
          <p:nvPr/>
        </p:nvSpPr>
        <p:spPr>
          <a:xfrm>
            <a:off x="7539645" y="628633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0:12</a:t>
            </a:r>
          </a:p>
        </p:txBody>
      </p:sp>
      <p:sp>
        <p:nvSpPr>
          <p:cNvPr id="304" name="Объект 3"/>
          <p:cNvSpPr txBox="1">
            <a:spLocks/>
          </p:cNvSpPr>
          <p:nvPr/>
        </p:nvSpPr>
        <p:spPr>
          <a:xfrm>
            <a:off x="7567997" y="628941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0:11</a:t>
            </a:r>
          </a:p>
        </p:txBody>
      </p:sp>
      <p:sp>
        <p:nvSpPr>
          <p:cNvPr id="305" name="Объект 3"/>
          <p:cNvSpPr txBox="1">
            <a:spLocks/>
          </p:cNvSpPr>
          <p:nvPr/>
        </p:nvSpPr>
        <p:spPr>
          <a:xfrm>
            <a:off x="7554642" y="626210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0:10</a:t>
            </a:r>
          </a:p>
        </p:txBody>
      </p:sp>
      <p:sp>
        <p:nvSpPr>
          <p:cNvPr id="306" name="Объект 3"/>
          <p:cNvSpPr txBox="1">
            <a:spLocks/>
          </p:cNvSpPr>
          <p:nvPr/>
        </p:nvSpPr>
        <p:spPr>
          <a:xfrm>
            <a:off x="7512233" y="6289413"/>
            <a:ext cx="1602100"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0:09</a:t>
            </a:r>
          </a:p>
        </p:txBody>
      </p:sp>
      <p:sp>
        <p:nvSpPr>
          <p:cNvPr id="307" name="Объект 3"/>
          <p:cNvSpPr txBox="1">
            <a:spLocks/>
          </p:cNvSpPr>
          <p:nvPr/>
        </p:nvSpPr>
        <p:spPr>
          <a:xfrm>
            <a:off x="7559724" y="62357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0:08</a:t>
            </a:r>
          </a:p>
        </p:txBody>
      </p:sp>
      <p:sp>
        <p:nvSpPr>
          <p:cNvPr id="308" name="Объект 3"/>
          <p:cNvSpPr txBox="1">
            <a:spLocks/>
          </p:cNvSpPr>
          <p:nvPr/>
        </p:nvSpPr>
        <p:spPr>
          <a:xfrm>
            <a:off x="7570482" y="62357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0:07</a:t>
            </a:r>
          </a:p>
        </p:txBody>
      </p:sp>
      <p:sp>
        <p:nvSpPr>
          <p:cNvPr id="309" name="Объект 3"/>
          <p:cNvSpPr txBox="1">
            <a:spLocks/>
          </p:cNvSpPr>
          <p:nvPr/>
        </p:nvSpPr>
        <p:spPr>
          <a:xfrm>
            <a:off x="7582163" y="62357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0:06</a:t>
            </a:r>
          </a:p>
        </p:txBody>
      </p:sp>
      <p:sp>
        <p:nvSpPr>
          <p:cNvPr id="310" name="Объект 3"/>
          <p:cNvSpPr txBox="1">
            <a:spLocks/>
          </p:cNvSpPr>
          <p:nvPr/>
        </p:nvSpPr>
        <p:spPr>
          <a:xfrm>
            <a:off x="7545670" y="623674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0:05</a:t>
            </a:r>
          </a:p>
        </p:txBody>
      </p:sp>
      <p:sp>
        <p:nvSpPr>
          <p:cNvPr id="311" name="Объект 3"/>
          <p:cNvSpPr txBox="1">
            <a:spLocks/>
          </p:cNvSpPr>
          <p:nvPr/>
        </p:nvSpPr>
        <p:spPr>
          <a:xfrm>
            <a:off x="7541314" y="62357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0:04</a:t>
            </a:r>
          </a:p>
        </p:txBody>
      </p:sp>
      <p:sp>
        <p:nvSpPr>
          <p:cNvPr id="312" name="Объект 3"/>
          <p:cNvSpPr txBox="1">
            <a:spLocks/>
          </p:cNvSpPr>
          <p:nvPr/>
        </p:nvSpPr>
        <p:spPr>
          <a:xfrm>
            <a:off x="7524328" y="621466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0:03</a:t>
            </a:r>
          </a:p>
        </p:txBody>
      </p:sp>
      <p:sp>
        <p:nvSpPr>
          <p:cNvPr id="313" name="Объект 3"/>
          <p:cNvSpPr txBox="1">
            <a:spLocks/>
          </p:cNvSpPr>
          <p:nvPr/>
        </p:nvSpPr>
        <p:spPr>
          <a:xfrm>
            <a:off x="7573075" y="62357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0:02</a:t>
            </a:r>
          </a:p>
        </p:txBody>
      </p:sp>
      <p:sp>
        <p:nvSpPr>
          <p:cNvPr id="314" name="Объект 3"/>
          <p:cNvSpPr txBox="1">
            <a:spLocks/>
          </p:cNvSpPr>
          <p:nvPr/>
        </p:nvSpPr>
        <p:spPr>
          <a:xfrm>
            <a:off x="7567326" y="62357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0:01</a:t>
            </a:r>
          </a:p>
        </p:txBody>
      </p:sp>
      <p:sp>
        <p:nvSpPr>
          <p:cNvPr id="315" name="Объект 3"/>
          <p:cNvSpPr txBox="1">
            <a:spLocks/>
          </p:cNvSpPr>
          <p:nvPr/>
        </p:nvSpPr>
        <p:spPr>
          <a:xfrm>
            <a:off x="7567326" y="62357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0:00</a:t>
            </a:r>
          </a:p>
        </p:txBody>
      </p:sp>
      <p:grpSp>
        <p:nvGrpSpPr>
          <p:cNvPr id="316" name="Группа 315"/>
          <p:cNvGrpSpPr/>
          <p:nvPr/>
        </p:nvGrpSpPr>
        <p:grpSpPr>
          <a:xfrm>
            <a:off x="6228184" y="6253531"/>
            <a:ext cx="576064" cy="534482"/>
            <a:chOff x="755576" y="5013176"/>
            <a:chExt cx="864096" cy="792088"/>
          </a:xfrm>
          <a:solidFill>
            <a:schemeClr val="bg2">
              <a:lumMod val="20000"/>
              <a:lumOff val="80000"/>
            </a:schemeClr>
          </a:solidFill>
        </p:grpSpPr>
        <p:sp>
          <p:nvSpPr>
            <p:cNvPr id="317" name="Овал 316"/>
            <p:cNvSpPr/>
            <p:nvPr/>
          </p:nvSpPr>
          <p:spPr>
            <a:xfrm>
              <a:off x="755576" y="5013176"/>
              <a:ext cx="864096" cy="792088"/>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70C0"/>
                </a:solidFill>
              </a:endParaRPr>
            </a:p>
          </p:txBody>
        </p:sp>
        <p:cxnSp>
          <p:nvCxnSpPr>
            <p:cNvPr id="318" name="Прямая со стрелкой 317"/>
            <p:cNvCxnSpPr>
              <a:endCxn id="317" idx="1"/>
            </p:cNvCxnSpPr>
            <p:nvPr/>
          </p:nvCxnSpPr>
          <p:spPr>
            <a:xfrm flipH="1" flipV="1">
              <a:off x="882120" y="5129175"/>
              <a:ext cx="305504" cy="316049"/>
            </a:xfrm>
            <a:prstGeom prst="straightConnector1">
              <a:avLst/>
            </a:prstGeom>
            <a:grpFill/>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19" name="Прямая со стрелкой 318"/>
            <p:cNvCxnSpPr/>
            <p:nvPr/>
          </p:nvCxnSpPr>
          <p:spPr>
            <a:xfrm flipV="1">
              <a:off x="1187624" y="5409220"/>
              <a:ext cx="288032" cy="36004"/>
            </a:xfrm>
            <a:prstGeom prst="straightConnector1">
              <a:avLst/>
            </a:prstGeom>
            <a:grpFill/>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46150018"/>
      </p:ext>
    </p:extLst>
  </p:cSld>
  <p:clrMapOvr>
    <a:masterClrMapping/>
  </p:clrMapOvr>
  <p:transition spd="slow" advTm="9104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5"/>
                                        </p:tgtEl>
                                        <p:attrNameLst>
                                          <p:attrName>style.visibility</p:attrName>
                                        </p:attrNameLst>
                                      </p:cBhvr>
                                      <p:to>
                                        <p:strVal val="visible"/>
                                      </p:to>
                                    </p:set>
                                  </p:childTnLst>
                                </p:cTn>
                              </p:par>
                            </p:childTnLst>
                          </p:cTn>
                        </p:par>
                        <p:par>
                          <p:cTn id="7" fill="hold">
                            <p:stCondLst>
                              <p:cond delay="500"/>
                            </p:stCondLst>
                            <p:childTnLst>
                              <p:par>
                                <p:cTn id="8" presetID="10" presetClass="exit" presetSubtype="0" fill="hold" grpId="1" nodeType="afterEffect">
                                  <p:stCondLst>
                                    <p:cond delay="0"/>
                                  </p:stCondLst>
                                  <p:childTnLst>
                                    <p:animEffect transition="out" filter="fade">
                                      <p:cBhvr>
                                        <p:cTn id="9" dur="500"/>
                                        <p:tgtEl>
                                          <p:spTgt spid="225"/>
                                        </p:tgtEl>
                                      </p:cBhvr>
                                    </p:animEffect>
                                    <p:set>
                                      <p:cBhvr>
                                        <p:cTn id="10" dur="1" fill="hold">
                                          <p:stCondLst>
                                            <p:cond delay="499"/>
                                          </p:stCondLst>
                                        </p:cTn>
                                        <p:tgtEl>
                                          <p:spTgt spid="225"/>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grpId="0" nodeType="afterEffect">
                                  <p:stCondLst>
                                    <p:cond delay="500"/>
                                  </p:stCondLst>
                                  <p:childTnLst>
                                    <p:set>
                                      <p:cBhvr>
                                        <p:cTn id="13" dur="1" fill="hold">
                                          <p:stCondLst>
                                            <p:cond delay="0"/>
                                          </p:stCondLst>
                                        </p:cTn>
                                        <p:tgtEl>
                                          <p:spTgt spid="226"/>
                                        </p:tgtEl>
                                        <p:attrNameLst>
                                          <p:attrName>style.visibility</p:attrName>
                                        </p:attrNameLst>
                                      </p:cBhvr>
                                      <p:to>
                                        <p:strVal val="visible"/>
                                      </p:to>
                                    </p:set>
                                  </p:childTnLst>
                                </p:cTn>
                              </p:par>
                            </p:childTnLst>
                          </p:cTn>
                        </p:par>
                        <p:par>
                          <p:cTn id="14" fill="hold">
                            <p:stCondLst>
                              <p:cond delay="1500"/>
                            </p:stCondLst>
                            <p:childTnLst>
                              <p:par>
                                <p:cTn id="15" presetID="10" presetClass="exit" presetSubtype="0" fill="hold" grpId="1" nodeType="afterEffect">
                                  <p:stCondLst>
                                    <p:cond delay="0"/>
                                  </p:stCondLst>
                                  <p:childTnLst>
                                    <p:animEffect transition="out" filter="fade">
                                      <p:cBhvr>
                                        <p:cTn id="16" dur="500"/>
                                        <p:tgtEl>
                                          <p:spTgt spid="226"/>
                                        </p:tgtEl>
                                      </p:cBhvr>
                                    </p:animEffect>
                                    <p:set>
                                      <p:cBhvr>
                                        <p:cTn id="17" dur="1" fill="hold">
                                          <p:stCondLst>
                                            <p:cond delay="499"/>
                                          </p:stCondLst>
                                        </p:cTn>
                                        <p:tgtEl>
                                          <p:spTgt spid="226"/>
                                        </p:tgtEl>
                                        <p:attrNameLst>
                                          <p:attrName>style.visibility</p:attrName>
                                        </p:attrNameLst>
                                      </p:cBhvr>
                                      <p:to>
                                        <p:strVal val="hidden"/>
                                      </p:to>
                                    </p:set>
                                  </p:childTnLst>
                                </p:cTn>
                              </p:par>
                            </p:childTnLst>
                          </p:cTn>
                        </p:par>
                        <p:par>
                          <p:cTn id="18" fill="hold">
                            <p:stCondLst>
                              <p:cond delay="2000"/>
                            </p:stCondLst>
                            <p:childTnLst>
                              <p:par>
                                <p:cTn id="19" presetID="1" presetClass="entr" presetSubtype="0" fill="hold" grpId="0" nodeType="afterEffect">
                                  <p:stCondLst>
                                    <p:cond delay="500"/>
                                  </p:stCondLst>
                                  <p:childTnLst>
                                    <p:set>
                                      <p:cBhvr>
                                        <p:cTn id="20" dur="1" fill="hold">
                                          <p:stCondLst>
                                            <p:cond delay="0"/>
                                          </p:stCondLst>
                                        </p:cTn>
                                        <p:tgtEl>
                                          <p:spTgt spid="227"/>
                                        </p:tgtEl>
                                        <p:attrNameLst>
                                          <p:attrName>style.visibility</p:attrName>
                                        </p:attrNameLst>
                                      </p:cBhvr>
                                      <p:to>
                                        <p:strVal val="visible"/>
                                      </p:to>
                                    </p:set>
                                  </p:childTnLst>
                                </p:cTn>
                              </p:par>
                            </p:childTnLst>
                          </p:cTn>
                        </p:par>
                        <p:par>
                          <p:cTn id="21" fill="hold">
                            <p:stCondLst>
                              <p:cond delay="2500"/>
                            </p:stCondLst>
                            <p:childTnLst>
                              <p:par>
                                <p:cTn id="22" presetID="10" presetClass="exit" presetSubtype="0" fill="hold" grpId="1" nodeType="afterEffect">
                                  <p:stCondLst>
                                    <p:cond delay="0"/>
                                  </p:stCondLst>
                                  <p:childTnLst>
                                    <p:animEffect transition="out" filter="fade">
                                      <p:cBhvr>
                                        <p:cTn id="23" dur="500"/>
                                        <p:tgtEl>
                                          <p:spTgt spid="227"/>
                                        </p:tgtEl>
                                      </p:cBhvr>
                                    </p:animEffect>
                                    <p:set>
                                      <p:cBhvr>
                                        <p:cTn id="24" dur="1" fill="hold">
                                          <p:stCondLst>
                                            <p:cond delay="499"/>
                                          </p:stCondLst>
                                        </p:cTn>
                                        <p:tgtEl>
                                          <p:spTgt spid="227"/>
                                        </p:tgtEl>
                                        <p:attrNameLst>
                                          <p:attrName>style.visibility</p:attrName>
                                        </p:attrNameLst>
                                      </p:cBhvr>
                                      <p:to>
                                        <p:strVal val="hidden"/>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228"/>
                                        </p:tgtEl>
                                        <p:attrNameLst>
                                          <p:attrName>style.visibility</p:attrName>
                                        </p:attrNameLst>
                                      </p:cBhvr>
                                      <p:to>
                                        <p:strVal val="visible"/>
                                      </p:to>
                                    </p:set>
                                  </p:childTnLst>
                                </p:cTn>
                              </p:par>
                            </p:childTnLst>
                          </p:cTn>
                        </p:par>
                        <p:par>
                          <p:cTn id="28" fill="hold">
                            <p:stCondLst>
                              <p:cond delay="3500"/>
                            </p:stCondLst>
                            <p:childTnLst>
                              <p:par>
                                <p:cTn id="29" presetID="10" presetClass="exit" presetSubtype="0" fill="hold" grpId="1" nodeType="afterEffect">
                                  <p:stCondLst>
                                    <p:cond delay="0"/>
                                  </p:stCondLst>
                                  <p:childTnLst>
                                    <p:animEffect transition="out" filter="fade">
                                      <p:cBhvr>
                                        <p:cTn id="30" dur="500"/>
                                        <p:tgtEl>
                                          <p:spTgt spid="228"/>
                                        </p:tgtEl>
                                      </p:cBhvr>
                                    </p:animEffect>
                                    <p:set>
                                      <p:cBhvr>
                                        <p:cTn id="31" dur="1" fill="hold">
                                          <p:stCondLst>
                                            <p:cond delay="499"/>
                                          </p:stCondLst>
                                        </p:cTn>
                                        <p:tgtEl>
                                          <p:spTgt spid="228"/>
                                        </p:tgtEl>
                                        <p:attrNameLst>
                                          <p:attrName>style.visibility</p:attrName>
                                        </p:attrNameLst>
                                      </p:cBhvr>
                                      <p:to>
                                        <p:strVal val="hidden"/>
                                      </p:to>
                                    </p:set>
                                  </p:childTnLst>
                                </p:cTn>
                              </p:par>
                            </p:childTnLst>
                          </p:cTn>
                        </p:par>
                        <p:par>
                          <p:cTn id="32" fill="hold">
                            <p:stCondLst>
                              <p:cond delay="4000"/>
                            </p:stCondLst>
                            <p:childTnLst>
                              <p:par>
                                <p:cTn id="33" presetID="1" presetClass="entr" presetSubtype="0" fill="hold" grpId="0" nodeType="afterEffect">
                                  <p:stCondLst>
                                    <p:cond delay="500"/>
                                  </p:stCondLst>
                                  <p:childTnLst>
                                    <p:set>
                                      <p:cBhvr>
                                        <p:cTn id="34" dur="1" fill="hold">
                                          <p:stCondLst>
                                            <p:cond delay="0"/>
                                          </p:stCondLst>
                                        </p:cTn>
                                        <p:tgtEl>
                                          <p:spTgt spid="229"/>
                                        </p:tgtEl>
                                        <p:attrNameLst>
                                          <p:attrName>style.visibility</p:attrName>
                                        </p:attrNameLst>
                                      </p:cBhvr>
                                      <p:to>
                                        <p:strVal val="visible"/>
                                      </p:to>
                                    </p:set>
                                  </p:childTnLst>
                                </p:cTn>
                              </p:par>
                            </p:childTnLst>
                          </p:cTn>
                        </p:par>
                        <p:par>
                          <p:cTn id="35" fill="hold">
                            <p:stCondLst>
                              <p:cond delay="4500"/>
                            </p:stCondLst>
                            <p:childTnLst>
                              <p:par>
                                <p:cTn id="36" presetID="10" presetClass="exit" presetSubtype="0" fill="hold" grpId="1" nodeType="afterEffect">
                                  <p:stCondLst>
                                    <p:cond delay="0"/>
                                  </p:stCondLst>
                                  <p:childTnLst>
                                    <p:animEffect transition="out" filter="fade">
                                      <p:cBhvr>
                                        <p:cTn id="37" dur="500"/>
                                        <p:tgtEl>
                                          <p:spTgt spid="229"/>
                                        </p:tgtEl>
                                      </p:cBhvr>
                                    </p:animEffect>
                                    <p:set>
                                      <p:cBhvr>
                                        <p:cTn id="38" dur="1" fill="hold">
                                          <p:stCondLst>
                                            <p:cond delay="499"/>
                                          </p:stCondLst>
                                        </p:cTn>
                                        <p:tgtEl>
                                          <p:spTgt spid="229"/>
                                        </p:tgtEl>
                                        <p:attrNameLst>
                                          <p:attrName>style.visibility</p:attrName>
                                        </p:attrNameLst>
                                      </p:cBhvr>
                                      <p:to>
                                        <p:strVal val="hidden"/>
                                      </p:to>
                                    </p:set>
                                  </p:childTnLst>
                                </p:cTn>
                              </p:par>
                            </p:childTnLst>
                          </p:cTn>
                        </p:par>
                        <p:par>
                          <p:cTn id="39" fill="hold">
                            <p:stCondLst>
                              <p:cond delay="5000"/>
                            </p:stCondLst>
                            <p:childTnLst>
                              <p:par>
                                <p:cTn id="40" presetID="1" presetClass="entr" presetSubtype="0" fill="hold" grpId="0" nodeType="afterEffect">
                                  <p:stCondLst>
                                    <p:cond delay="500"/>
                                  </p:stCondLst>
                                  <p:childTnLst>
                                    <p:set>
                                      <p:cBhvr>
                                        <p:cTn id="41" dur="1" fill="hold">
                                          <p:stCondLst>
                                            <p:cond delay="0"/>
                                          </p:stCondLst>
                                        </p:cTn>
                                        <p:tgtEl>
                                          <p:spTgt spid="230"/>
                                        </p:tgtEl>
                                        <p:attrNameLst>
                                          <p:attrName>style.visibility</p:attrName>
                                        </p:attrNameLst>
                                      </p:cBhvr>
                                      <p:to>
                                        <p:strVal val="visible"/>
                                      </p:to>
                                    </p:set>
                                  </p:childTnLst>
                                </p:cTn>
                              </p:par>
                            </p:childTnLst>
                          </p:cTn>
                        </p:par>
                        <p:par>
                          <p:cTn id="42" fill="hold">
                            <p:stCondLst>
                              <p:cond delay="5500"/>
                            </p:stCondLst>
                            <p:childTnLst>
                              <p:par>
                                <p:cTn id="43" presetID="10" presetClass="exit" presetSubtype="0" fill="hold" grpId="1" nodeType="afterEffect">
                                  <p:stCondLst>
                                    <p:cond delay="0"/>
                                  </p:stCondLst>
                                  <p:childTnLst>
                                    <p:animEffect transition="out" filter="fade">
                                      <p:cBhvr>
                                        <p:cTn id="44" dur="500"/>
                                        <p:tgtEl>
                                          <p:spTgt spid="230"/>
                                        </p:tgtEl>
                                      </p:cBhvr>
                                    </p:animEffect>
                                    <p:set>
                                      <p:cBhvr>
                                        <p:cTn id="45" dur="1" fill="hold">
                                          <p:stCondLst>
                                            <p:cond delay="499"/>
                                          </p:stCondLst>
                                        </p:cTn>
                                        <p:tgtEl>
                                          <p:spTgt spid="230"/>
                                        </p:tgtEl>
                                        <p:attrNameLst>
                                          <p:attrName>style.visibility</p:attrName>
                                        </p:attrNameLst>
                                      </p:cBhvr>
                                      <p:to>
                                        <p:strVal val="hidden"/>
                                      </p:to>
                                    </p:set>
                                  </p:childTnLst>
                                </p:cTn>
                              </p:par>
                            </p:childTnLst>
                          </p:cTn>
                        </p:par>
                        <p:par>
                          <p:cTn id="46" fill="hold">
                            <p:stCondLst>
                              <p:cond delay="6000"/>
                            </p:stCondLst>
                            <p:childTnLst>
                              <p:par>
                                <p:cTn id="47" presetID="1" presetClass="entr" presetSubtype="0" fill="hold" grpId="0" nodeType="afterEffect">
                                  <p:stCondLst>
                                    <p:cond delay="500"/>
                                  </p:stCondLst>
                                  <p:childTnLst>
                                    <p:set>
                                      <p:cBhvr>
                                        <p:cTn id="48" dur="1" fill="hold">
                                          <p:stCondLst>
                                            <p:cond delay="0"/>
                                          </p:stCondLst>
                                        </p:cTn>
                                        <p:tgtEl>
                                          <p:spTgt spid="231"/>
                                        </p:tgtEl>
                                        <p:attrNameLst>
                                          <p:attrName>style.visibility</p:attrName>
                                        </p:attrNameLst>
                                      </p:cBhvr>
                                      <p:to>
                                        <p:strVal val="visible"/>
                                      </p:to>
                                    </p:set>
                                  </p:childTnLst>
                                </p:cTn>
                              </p:par>
                            </p:childTnLst>
                          </p:cTn>
                        </p:par>
                        <p:par>
                          <p:cTn id="49" fill="hold">
                            <p:stCondLst>
                              <p:cond delay="6500"/>
                            </p:stCondLst>
                            <p:childTnLst>
                              <p:par>
                                <p:cTn id="50" presetID="10" presetClass="exit" presetSubtype="0" fill="hold" grpId="1" nodeType="afterEffect">
                                  <p:stCondLst>
                                    <p:cond delay="0"/>
                                  </p:stCondLst>
                                  <p:childTnLst>
                                    <p:animEffect transition="out" filter="fade">
                                      <p:cBhvr>
                                        <p:cTn id="51" dur="500"/>
                                        <p:tgtEl>
                                          <p:spTgt spid="231"/>
                                        </p:tgtEl>
                                      </p:cBhvr>
                                    </p:animEffect>
                                    <p:set>
                                      <p:cBhvr>
                                        <p:cTn id="52" dur="1" fill="hold">
                                          <p:stCondLst>
                                            <p:cond delay="499"/>
                                          </p:stCondLst>
                                        </p:cTn>
                                        <p:tgtEl>
                                          <p:spTgt spid="231"/>
                                        </p:tgtEl>
                                        <p:attrNameLst>
                                          <p:attrName>style.visibility</p:attrName>
                                        </p:attrNameLst>
                                      </p:cBhvr>
                                      <p:to>
                                        <p:strVal val="hidden"/>
                                      </p:to>
                                    </p:set>
                                  </p:childTnLst>
                                </p:cTn>
                              </p:par>
                            </p:childTnLst>
                          </p:cTn>
                        </p:par>
                        <p:par>
                          <p:cTn id="53" fill="hold">
                            <p:stCondLst>
                              <p:cond delay="7000"/>
                            </p:stCondLst>
                            <p:childTnLst>
                              <p:par>
                                <p:cTn id="54" presetID="1" presetClass="entr" presetSubtype="0" fill="hold" grpId="0" nodeType="afterEffect">
                                  <p:stCondLst>
                                    <p:cond delay="500"/>
                                  </p:stCondLst>
                                  <p:childTnLst>
                                    <p:set>
                                      <p:cBhvr>
                                        <p:cTn id="55" dur="1" fill="hold">
                                          <p:stCondLst>
                                            <p:cond delay="0"/>
                                          </p:stCondLst>
                                        </p:cTn>
                                        <p:tgtEl>
                                          <p:spTgt spid="232"/>
                                        </p:tgtEl>
                                        <p:attrNameLst>
                                          <p:attrName>style.visibility</p:attrName>
                                        </p:attrNameLst>
                                      </p:cBhvr>
                                      <p:to>
                                        <p:strVal val="visible"/>
                                      </p:to>
                                    </p:set>
                                  </p:childTnLst>
                                </p:cTn>
                              </p:par>
                            </p:childTnLst>
                          </p:cTn>
                        </p:par>
                        <p:par>
                          <p:cTn id="56" fill="hold">
                            <p:stCondLst>
                              <p:cond delay="7500"/>
                            </p:stCondLst>
                            <p:childTnLst>
                              <p:par>
                                <p:cTn id="57" presetID="10" presetClass="exit" presetSubtype="0" fill="hold" grpId="1" nodeType="afterEffect">
                                  <p:stCondLst>
                                    <p:cond delay="0"/>
                                  </p:stCondLst>
                                  <p:childTnLst>
                                    <p:animEffect transition="out" filter="fade">
                                      <p:cBhvr>
                                        <p:cTn id="58" dur="500"/>
                                        <p:tgtEl>
                                          <p:spTgt spid="232"/>
                                        </p:tgtEl>
                                      </p:cBhvr>
                                    </p:animEffect>
                                    <p:set>
                                      <p:cBhvr>
                                        <p:cTn id="59" dur="1" fill="hold">
                                          <p:stCondLst>
                                            <p:cond delay="499"/>
                                          </p:stCondLst>
                                        </p:cTn>
                                        <p:tgtEl>
                                          <p:spTgt spid="232"/>
                                        </p:tgtEl>
                                        <p:attrNameLst>
                                          <p:attrName>style.visibility</p:attrName>
                                        </p:attrNameLst>
                                      </p:cBhvr>
                                      <p:to>
                                        <p:strVal val="hidden"/>
                                      </p:to>
                                    </p:set>
                                  </p:childTnLst>
                                </p:cTn>
                              </p:par>
                            </p:childTnLst>
                          </p:cTn>
                        </p:par>
                        <p:par>
                          <p:cTn id="60" fill="hold">
                            <p:stCondLst>
                              <p:cond delay="8000"/>
                            </p:stCondLst>
                            <p:childTnLst>
                              <p:par>
                                <p:cTn id="61" presetID="1" presetClass="entr" presetSubtype="0" fill="hold" grpId="0" nodeType="afterEffect">
                                  <p:stCondLst>
                                    <p:cond delay="500"/>
                                  </p:stCondLst>
                                  <p:childTnLst>
                                    <p:set>
                                      <p:cBhvr>
                                        <p:cTn id="62" dur="1" fill="hold">
                                          <p:stCondLst>
                                            <p:cond delay="0"/>
                                          </p:stCondLst>
                                        </p:cTn>
                                        <p:tgtEl>
                                          <p:spTgt spid="233"/>
                                        </p:tgtEl>
                                        <p:attrNameLst>
                                          <p:attrName>style.visibility</p:attrName>
                                        </p:attrNameLst>
                                      </p:cBhvr>
                                      <p:to>
                                        <p:strVal val="visible"/>
                                      </p:to>
                                    </p:set>
                                  </p:childTnLst>
                                </p:cTn>
                              </p:par>
                            </p:childTnLst>
                          </p:cTn>
                        </p:par>
                        <p:par>
                          <p:cTn id="63" fill="hold">
                            <p:stCondLst>
                              <p:cond delay="8500"/>
                            </p:stCondLst>
                            <p:childTnLst>
                              <p:par>
                                <p:cTn id="64" presetID="10" presetClass="exit" presetSubtype="0" fill="hold" grpId="1" nodeType="afterEffect">
                                  <p:stCondLst>
                                    <p:cond delay="0"/>
                                  </p:stCondLst>
                                  <p:childTnLst>
                                    <p:animEffect transition="out" filter="fade">
                                      <p:cBhvr>
                                        <p:cTn id="65" dur="500"/>
                                        <p:tgtEl>
                                          <p:spTgt spid="233"/>
                                        </p:tgtEl>
                                      </p:cBhvr>
                                    </p:animEffect>
                                    <p:set>
                                      <p:cBhvr>
                                        <p:cTn id="66" dur="1" fill="hold">
                                          <p:stCondLst>
                                            <p:cond delay="499"/>
                                          </p:stCondLst>
                                        </p:cTn>
                                        <p:tgtEl>
                                          <p:spTgt spid="233"/>
                                        </p:tgtEl>
                                        <p:attrNameLst>
                                          <p:attrName>style.visibility</p:attrName>
                                        </p:attrNameLst>
                                      </p:cBhvr>
                                      <p:to>
                                        <p:strVal val="hidden"/>
                                      </p:to>
                                    </p:set>
                                  </p:childTnLst>
                                </p:cTn>
                              </p:par>
                            </p:childTnLst>
                          </p:cTn>
                        </p:par>
                        <p:par>
                          <p:cTn id="67" fill="hold">
                            <p:stCondLst>
                              <p:cond delay="9000"/>
                            </p:stCondLst>
                            <p:childTnLst>
                              <p:par>
                                <p:cTn id="68" presetID="1" presetClass="entr" presetSubtype="0" fill="hold" grpId="0" nodeType="afterEffect">
                                  <p:stCondLst>
                                    <p:cond delay="500"/>
                                  </p:stCondLst>
                                  <p:childTnLst>
                                    <p:set>
                                      <p:cBhvr>
                                        <p:cTn id="69" dur="1" fill="hold">
                                          <p:stCondLst>
                                            <p:cond delay="0"/>
                                          </p:stCondLst>
                                        </p:cTn>
                                        <p:tgtEl>
                                          <p:spTgt spid="234"/>
                                        </p:tgtEl>
                                        <p:attrNameLst>
                                          <p:attrName>style.visibility</p:attrName>
                                        </p:attrNameLst>
                                      </p:cBhvr>
                                      <p:to>
                                        <p:strVal val="visible"/>
                                      </p:to>
                                    </p:set>
                                  </p:childTnLst>
                                </p:cTn>
                              </p:par>
                            </p:childTnLst>
                          </p:cTn>
                        </p:par>
                        <p:par>
                          <p:cTn id="70" fill="hold">
                            <p:stCondLst>
                              <p:cond delay="9500"/>
                            </p:stCondLst>
                            <p:childTnLst>
                              <p:par>
                                <p:cTn id="71" presetID="10" presetClass="exit" presetSubtype="0" fill="hold" grpId="1" nodeType="afterEffect">
                                  <p:stCondLst>
                                    <p:cond delay="0"/>
                                  </p:stCondLst>
                                  <p:childTnLst>
                                    <p:animEffect transition="out" filter="fade">
                                      <p:cBhvr>
                                        <p:cTn id="72" dur="500"/>
                                        <p:tgtEl>
                                          <p:spTgt spid="234"/>
                                        </p:tgtEl>
                                      </p:cBhvr>
                                    </p:animEffect>
                                    <p:set>
                                      <p:cBhvr>
                                        <p:cTn id="73" dur="1" fill="hold">
                                          <p:stCondLst>
                                            <p:cond delay="499"/>
                                          </p:stCondLst>
                                        </p:cTn>
                                        <p:tgtEl>
                                          <p:spTgt spid="234"/>
                                        </p:tgtEl>
                                        <p:attrNameLst>
                                          <p:attrName>style.visibility</p:attrName>
                                        </p:attrNameLst>
                                      </p:cBhvr>
                                      <p:to>
                                        <p:strVal val="hidden"/>
                                      </p:to>
                                    </p:set>
                                  </p:childTnLst>
                                </p:cTn>
                              </p:par>
                            </p:childTnLst>
                          </p:cTn>
                        </p:par>
                        <p:par>
                          <p:cTn id="74" fill="hold">
                            <p:stCondLst>
                              <p:cond delay="10000"/>
                            </p:stCondLst>
                            <p:childTnLst>
                              <p:par>
                                <p:cTn id="75" presetID="1" presetClass="entr" presetSubtype="0" fill="hold" grpId="0" nodeType="afterEffect">
                                  <p:stCondLst>
                                    <p:cond delay="500"/>
                                  </p:stCondLst>
                                  <p:childTnLst>
                                    <p:set>
                                      <p:cBhvr>
                                        <p:cTn id="76" dur="1" fill="hold">
                                          <p:stCondLst>
                                            <p:cond delay="0"/>
                                          </p:stCondLst>
                                        </p:cTn>
                                        <p:tgtEl>
                                          <p:spTgt spid="235"/>
                                        </p:tgtEl>
                                        <p:attrNameLst>
                                          <p:attrName>style.visibility</p:attrName>
                                        </p:attrNameLst>
                                      </p:cBhvr>
                                      <p:to>
                                        <p:strVal val="visible"/>
                                      </p:to>
                                    </p:set>
                                  </p:childTnLst>
                                </p:cTn>
                              </p:par>
                            </p:childTnLst>
                          </p:cTn>
                        </p:par>
                        <p:par>
                          <p:cTn id="77" fill="hold">
                            <p:stCondLst>
                              <p:cond delay="10500"/>
                            </p:stCondLst>
                            <p:childTnLst>
                              <p:par>
                                <p:cTn id="78" presetID="10" presetClass="exit" presetSubtype="0" fill="hold" grpId="1" nodeType="afterEffect">
                                  <p:stCondLst>
                                    <p:cond delay="0"/>
                                  </p:stCondLst>
                                  <p:childTnLst>
                                    <p:animEffect transition="out" filter="fade">
                                      <p:cBhvr>
                                        <p:cTn id="79" dur="500"/>
                                        <p:tgtEl>
                                          <p:spTgt spid="235"/>
                                        </p:tgtEl>
                                      </p:cBhvr>
                                    </p:animEffect>
                                    <p:set>
                                      <p:cBhvr>
                                        <p:cTn id="80" dur="1" fill="hold">
                                          <p:stCondLst>
                                            <p:cond delay="499"/>
                                          </p:stCondLst>
                                        </p:cTn>
                                        <p:tgtEl>
                                          <p:spTgt spid="235"/>
                                        </p:tgtEl>
                                        <p:attrNameLst>
                                          <p:attrName>style.visibility</p:attrName>
                                        </p:attrNameLst>
                                      </p:cBhvr>
                                      <p:to>
                                        <p:strVal val="hidden"/>
                                      </p:to>
                                    </p:set>
                                  </p:childTnLst>
                                </p:cTn>
                              </p:par>
                            </p:childTnLst>
                          </p:cTn>
                        </p:par>
                        <p:par>
                          <p:cTn id="81" fill="hold">
                            <p:stCondLst>
                              <p:cond delay="11000"/>
                            </p:stCondLst>
                            <p:childTnLst>
                              <p:par>
                                <p:cTn id="82" presetID="1" presetClass="entr" presetSubtype="0" fill="hold" grpId="0" nodeType="afterEffect">
                                  <p:stCondLst>
                                    <p:cond delay="500"/>
                                  </p:stCondLst>
                                  <p:childTnLst>
                                    <p:set>
                                      <p:cBhvr>
                                        <p:cTn id="83" dur="1" fill="hold">
                                          <p:stCondLst>
                                            <p:cond delay="0"/>
                                          </p:stCondLst>
                                        </p:cTn>
                                        <p:tgtEl>
                                          <p:spTgt spid="236"/>
                                        </p:tgtEl>
                                        <p:attrNameLst>
                                          <p:attrName>style.visibility</p:attrName>
                                        </p:attrNameLst>
                                      </p:cBhvr>
                                      <p:to>
                                        <p:strVal val="visible"/>
                                      </p:to>
                                    </p:set>
                                  </p:childTnLst>
                                </p:cTn>
                              </p:par>
                            </p:childTnLst>
                          </p:cTn>
                        </p:par>
                        <p:par>
                          <p:cTn id="84" fill="hold">
                            <p:stCondLst>
                              <p:cond delay="11500"/>
                            </p:stCondLst>
                            <p:childTnLst>
                              <p:par>
                                <p:cTn id="85" presetID="10" presetClass="exit" presetSubtype="0" fill="hold" grpId="1" nodeType="afterEffect">
                                  <p:stCondLst>
                                    <p:cond delay="0"/>
                                  </p:stCondLst>
                                  <p:childTnLst>
                                    <p:animEffect transition="out" filter="fade">
                                      <p:cBhvr>
                                        <p:cTn id="86" dur="500"/>
                                        <p:tgtEl>
                                          <p:spTgt spid="236"/>
                                        </p:tgtEl>
                                      </p:cBhvr>
                                    </p:animEffect>
                                    <p:set>
                                      <p:cBhvr>
                                        <p:cTn id="87" dur="1" fill="hold">
                                          <p:stCondLst>
                                            <p:cond delay="499"/>
                                          </p:stCondLst>
                                        </p:cTn>
                                        <p:tgtEl>
                                          <p:spTgt spid="236"/>
                                        </p:tgtEl>
                                        <p:attrNameLst>
                                          <p:attrName>style.visibility</p:attrName>
                                        </p:attrNameLst>
                                      </p:cBhvr>
                                      <p:to>
                                        <p:strVal val="hidden"/>
                                      </p:to>
                                    </p:set>
                                  </p:childTnLst>
                                </p:cTn>
                              </p:par>
                            </p:childTnLst>
                          </p:cTn>
                        </p:par>
                        <p:par>
                          <p:cTn id="88" fill="hold">
                            <p:stCondLst>
                              <p:cond delay="12000"/>
                            </p:stCondLst>
                            <p:childTnLst>
                              <p:par>
                                <p:cTn id="89" presetID="1" presetClass="entr" presetSubtype="0" fill="hold" grpId="0" nodeType="afterEffect">
                                  <p:stCondLst>
                                    <p:cond delay="500"/>
                                  </p:stCondLst>
                                  <p:childTnLst>
                                    <p:set>
                                      <p:cBhvr>
                                        <p:cTn id="90" dur="1" fill="hold">
                                          <p:stCondLst>
                                            <p:cond delay="0"/>
                                          </p:stCondLst>
                                        </p:cTn>
                                        <p:tgtEl>
                                          <p:spTgt spid="237"/>
                                        </p:tgtEl>
                                        <p:attrNameLst>
                                          <p:attrName>style.visibility</p:attrName>
                                        </p:attrNameLst>
                                      </p:cBhvr>
                                      <p:to>
                                        <p:strVal val="visible"/>
                                      </p:to>
                                    </p:set>
                                  </p:childTnLst>
                                </p:cTn>
                              </p:par>
                            </p:childTnLst>
                          </p:cTn>
                        </p:par>
                        <p:par>
                          <p:cTn id="91" fill="hold">
                            <p:stCondLst>
                              <p:cond delay="12500"/>
                            </p:stCondLst>
                            <p:childTnLst>
                              <p:par>
                                <p:cTn id="92" presetID="10" presetClass="exit" presetSubtype="0" fill="hold" grpId="1" nodeType="afterEffect">
                                  <p:stCondLst>
                                    <p:cond delay="0"/>
                                  </p:stCondLst>
                                  <p:childTnLst>
                                    <p:animEffect transition="out" filter="fade">
                                      <p:cBhvr>
                                        <p:cTn id="93" dur="500"/>
                                        <p:tgtEl>
                                          <p:spTgt spid="237"/>
                                        </p:tgtEl>
                                      </p:cBhvr>
                                    </p:animEffect>
                                    <p:set>
                                      <p:cBhvr>
                                        <p:cTn id="94" dur="1" fill="hold">
                                          <p:stCondLst>
                                            <p:cond delay="499"/>
                                          </p:stCondLst>
                                        </p:cTn>
                                        <p:tgtEl>
                                          <p:spTgt spid="237"/>
                                        </p:tgtEl>
                                        <p:attrNameLst>
                                          <p:attrName>style.visibility</p:attrName>
                                        </p:attrNameLst>
                                      </p:cBhvr>
                                      <p:to>
                                        <p:strVal val="hidden"/>
                                      </p:to>
                                    </p:set>
                                  </p:childTnLst>
                                </p:cTn>
                              </p:par>
                            </p:childTnLst>
                          </p:cTn>
                        </p:par>
                        <p:par>
                          <p:cTn id="95" fill="hold">
                            <p:stCondLst>
                              <p:cond delay="13000"/>
                            </p:stCondLst>
                            <p:childTnLst>
                              <p:par>
                                <p:cTn id="96" presetID="1" presetClass="entr" presetSubtype="0" fill="hold" grpId="0" nodeType="afterEffect">
                                  <p:stCondLst>
                                    <p:cond delay="500"/>
                                  </p:stCondLst>
                                  <p:childTnLst>
                                    <p:set>
                                      <p:cBhvr>
                                        <p:cTn id="97" dur="1" fill="hold">
                                          <p:stCondLst>
                                            <p:cond delay="0"/>
                                          </p:stCondLst>
                                        </p:cTn>
                                        <p:tgtEl>
                                          <p:spTgt spid="238"/>
                                        </p:tgtEl>
                                        <p:attrNameLst>
                                          <p:attrName>style.visibility</p:attrName>
                                        </p:attrNameLst>
                                      </p:cBhvr>
                                      <p:to>
                                        <p:strVal val="visible"/>
                                      </p:to>
                                    </p:set>
                                  </p:childTnLst>
                                </p:cTn>
                              </p:par>
                            </p:childTnLst>
                          </p:cTn>
                        </p:par>
                        <p:par>
                          <p:cTn id="98" fill="hold">
                            <p:stCondLst>
                              <p:cond delay="13500"/>
                            </p:stCondLst>
                            <p:childTnLst>
                              <p:par>
                                <p:cTn id="99" presetID="10" presetClass="exit" presetSubtype="0" fill="hold" grpId="1" nodeType="afterEffect">
                                  <p:stCondLst>
                                    <p:cond delay="0"/>
                                  </p:stCondLst>
                                  <p:childTnLst>
                                    <p:animEffect transition="out" filter="fade">
                                      <p:cBhvr>
                                        <p:cTn id="100" dur="500"/>
                                        <p:tgtEl>
                                          <p:spTgt spid="238"/>
                                        </p:tgtEl>
                                      </p:cBhvr>
                                    </p:animEffect>
                                    <p:set>
                                      <p:cBhvr>
                                        <p:cTn id="101" dur="1" fill="hold">
                                          <p:stCondLst>
                                            <p:cond delay="499"/>
                                          </p:stCondLst>
                                        </p:cTn>
                                        <p:tgtEl>
                                          <p:spTgt spid="238"/>
                                        </p:tgtEl>
                                        <p:attrNameLst>
                                          <p:attrName>style.visibility</p:attrName>
                                        </p:attrNameLst>
                                      </p:cBhvr>
                                      <p:to>
                                        <p:strVal val="hidden"/>
                                      </p:to>
                                    </p:set>
                                  </p:childTnLst>
                                </p:cTn>
                              </p:par>
                            </p:childTnLst>
                          </p:cTn>
                        </p:par>
                        <p:par>
                          <p:cTn id="102" fill="hold">
                            <p:stCondLst>
                              <p:cond delay="14000"/>
                            </p:stCondLst>
                            <p:childTnLst>
                              <p:par>
                                <p:cTn id="103" presetID="1" presetClass="entr" presetSubtype="0" fill="hold" grpId="0" nodeType="afterEffect">
                                  <p:stCondLst>
                                    <p:cond delay="500"/>
                                  </p:stCondLst>
                                  <p:childTnLst>
                                    <p:set>
                                      <p:cBhvr>
                                        <p:cTn id="104" dur="1" fill="hold">
                                          <p:stCondLst>
                                            <p:cond delay="0"/>
                                          </p:stCondLst>
                                        </p:cTn>
                                        <p:tgtEl>
                                          <p:spTgt spid="239"/>
                                        </p:tgtEl>
                                        <p:attrNameLst>
                                          <p:attrName>style.visibility</p:attrName>
                                        </p:attrNameLst>
                                      </p:cBhvr>
                                      <p:to>
                                        <p:strVal val="visible"/>
                                      </p:to>
                                    </p:set>
                                  </p:childTnLst>
                                </p:cTn>
                              </p:par>
                            </p:childTnLst>
                          </p:cTn>
                        </p:par>
                        <p:par>
                          <p:cTn id="105" fill="hold">
                            <p:stCondLst>
                              <p:cond delay="14500"/>
                            </p:stCondLst>
                            <p:childTnLst>
                              <p:par>
                                <p:cTn id="106" presetID="10" presetClass="exit" presetSubtype="0" fill="hold" grpId="1" nodeType="afterEffect">
                                  <p:stCondLst>
                                    <p:cond delay="0"/>
                                  </p:stCondLst>
                                  <p:childTnLst>
                                    <p:animEffect transition="out" filter="fade">
                                      <p:cBhvr>
                                        <p:cTn id="107" dur="500"/>
                                        <p:tgtEl>
                                          <p:spTgt spid="239"/>
                                        </p:tgtEl>
                                      </p:cBhvr>
                                    </p:animEffect>
                                    <p:set>
                                      <p:cBhvr>
                                        <p:cTn id="108" dur="1" fill="hold">
                                          <p:stCondLst>
                                            <p:cond delay="499"/>
                                          </p:stCondLst>
                                        </p:cTn>
                                        <p:tgtEl>
                                          <p:spTgt spid="239"/>
                                        </p:tgtEl>
                                        <p:attrNameLst>
                                          <p:attrName>style.visibility</p:attrName>
                                        </p:attrNameLst>
                                      </p:cBhvr>
                                      <p:to>
                                        <p:strVal val="hidden"/>
                                      </p:to>
                                    </p:set>
                                  </p:childTnLst>
                                </p:cTn>
                              </p:par>
                            </p:childTnLst>
                          </p:cTn>
                        </p:par>
                        <p:par>
                          <p:cTn id="109" fill="hold">
                            <p:stCondLst>
                              <p:cond delay="15000"/>
                            </p:stCondLst>
                            <p:childTnLst>
                              <p:par>
                                <p:cTn id="110" presetID="1" presetClass="entr" presetSubtype="0" fill="hold" grpId="0" nodeType="afterEffect">
                                  <p:stCondLst>
                                    <p:cond delay="500"/>
                                  </p:stCondLst>
                                  <p:childTnLst>
                                    <p:set>
                                      <p:cBhvr>
                                        <p:cTn id="111" dur="1" fill="hold">
                                          <p:stCondLst>
                                            <p:cond delay="0"/>
                                          </p:stCondLst>
                                        </p:cTn>
                                        <p:tgtEl>
                                          <p:spTgt spid="240"/>
                                        </p:tgtEl>
                                        <p:attrNameLst>
                                          <p:attrName>style.visibility</p:attrName>
                                        </p:attrNameLst>
                                      </p:cBhvr>
                                      <p:to>
                                        <p:strVal val="visible"/>
                                      </p:to>
                                    </p:set>
                                  </p:childTnLst>
                                </p:cTn>
                              </p:par>
                            </p:childTnLst>
                          </p:cTn>
                        </p:par>
                        <p:par>
                          <p:cTn id="112" fill="hold">
                            <p:stCondLst>
                              <p:cond delay="15500"/>
                            </p:stCondLst>
                            <p:childTnLst>
                              <p:par>
                                <p:cTn id="113" presetID="10" presetClass="exit" presetSubtype="0" fill="hold" grpId="1" nodeType="afterEffect">
                                  <p:stCondLst>
                                    <p:cond delay="0"/>
                                  </p:stCondLst>
                                  <p:childTnLst>
                                    <p:animEffect transition="out" filter="fade">
                                      <p:cBhvr>
                                        <p:cTn id="114" dur="500"/>
                                        <p:tgtEl>
                                          <p:spTgt spid="240"/>
                                        </p:tgtEl>
                                      </p:cBhvr>
                                    </p:animEffect>
                                    <p:set>
                                      <p:cBhvr>
                                        <p:cTn id="115" dur="1" fill="hold">
                                          <p:stCondLst>
                                            <p:cond delay="499"/>
                                          </p:stCondLst>
                                        </p:cTn>
                                        <p:tgtEl>
                                          <p:spTgt spid="240"/>
                                        </p:tgtEl>
                                        <p:attrNameLst>
                                          <p:attrName>style.visibility</p:attrName>
                                        </p:attrNameLst>
                                      </p:cBhvr>
                                      <p:to>
                                        <p:strVal val="hidden"/>
                                      </p:to>
                                    </p:set>
                                  </p:childTnLst>
                                </p:cTn>
                              </p:par>
                            </p:childTnLst>
                          </p:cTn>
                        </p:par>
                        <p:par>
                          <p:cTn id="116" fill="hold">
                            <p:stCondLst>
                              <p:cond delay="16000"/>
                            </p:stCondLst>
                            <p:childTnLst>
                              <p:par>
                                <p:cTn id="117" presetID="1" presetClass="entr" presetSubtype="0" fill="hold" grpId="0" nodeType="afterEffect">
                                  <p:stCondLst>
                                    <p:cond delay="500"/>
                                  </p:stCondLst>
                                  <p:childTnLst>
                                    <p:set>
                                      <p:cBhvr>
                                        <p:cTn id="118" dur="1" fill="hold">
                                          <p:stCondLst>
                                            <p:cond delay="0"/>
                                          </p:stCondLst>
                                        </p:cTn>
                                        <p:tgtEl>
                                          <p:spTgt spid="241"/>
                                        </p:tgtEl>
                                        <p:attrNameLst>
                                          <p:attrName>style.visibility</p:attrName>
                                        </p:attrNameLst>
                                      </p:cBhvr>
                                      <p:to>
                                        <p:strVal val="visible"/>
                                      </p:to>
                                    </p:set>
                                  </p:childTnLst>
                                </p:cTn>
                              </p:par>
                            </p:childTnLst>
                          </p:cTn>
                        </p:par>
                        <p:par>
                          <p:cTn id="119" fill="hold">
                            <p:stCondLst>
                              <p:cond delay="16500"/>
                            </p:stCondLst>
                            <p:childTnLst>
                              <p:par>
                                <p:cTn id="120" presetID="10" presetClass="exit" presetSubtype="0" fill="hold" grpId="1" nodeType="afterEffect">
                                  <p:stCondLst>
                                    <p:cond delay="0"/>
                                  </p:stCondLst>
                                  <p:childTnLst>
                                    <p:animEffect transition="out" filter="fade">
                                      <p:cBhvr>
                                        <p:cTn id="121" dur="500"/>
                                        <p:tgtEl>
                                          <p:spTgt spid="241"/>
                                        </p:tgtEl>
                                      </p:cBhvr>
                                    </p:animEffect>
                                    <p:set>
                                      <p:cBhvr>
                                        <p:cTn id="122" dur="1" fill="hold">
                                          <p:stCondLst>
                                            <p:cond delay="499"/>
                                          </p:stCondLst>
                                        </p:cTn>
                                        <p:tgtEl>
                                          <p:spTgt spid="241"/>
                                        </p:tgtEl>
                                        <p:attrNameLst>
                                          <p:attrName>style.visibility</p:attrName>
                                        </p:attrNameLst>
                                      </p:cBhvr>
                                      <p:to>
                                        <p:strVal val="hidden"/>
                                      </p:to>
                                    </p:set>
                                  </p:childTnLst>
                                </p:cTn>
                              </p:par>
                            </p:childTnLst>
                          </p:cTn>
                        </p:par>
                        <p:par>
                          <p:cTn id="123" fill="hold">
                            <p:stCondLst>
                              <p:cond delay="17000"/>
                            </p:stCondLst>
                            <p:childTnLst>
                              <p:par>
                                <p:cTn id="124" presetID="1" presetClass="entr" presetSubtype="0" fill="hold" grpId="0" nodeType="afterEffect">
                                  <p:stCondLst>
                                    <p:cond delay="500"/>
                                  </p:stCondLst>
                                  <p:childTnLst>
                                    <p:set>
                                      <p:cBhvr>
                                        <p:cTn id="125" dur="1" fill="hold">
                                          <p:stCondLst>
                                            <p:cond delay="0"/>
                                          </p:stCondLst>
                                        </p:cTn>
                                        <p:tgtEl>
                                          <p:spTgt spid="242"/>
                                        </p:tgtEl>
                                        <p:attrNameLst>
                                          <p:attrName>style.visibility</p:attrName>
                                        </p:attrNameLst>
                                      </p:cBhvr>
                                      <p:to>
                                        <p:strVal val="visible"/>
                                      </p:to>
                                    </p:set>
                                  </p:childTnLst>
                                </p:cTn>
                              </p:par>
                            </p:childTnLst>
                          </p:cTn>
                        </p:par>
                        <p:par>
                          <p:cTn id="126" fill="hold">
                            <p:stCondLst>
                              <p:cond delay="17500"/>
                            </p:stCondLst>
                            <p:childTnLst>
                              <p:par>
                                <p:cTn id="127" presetID="10" presetClass="exit" presetSubtype="0" fill="hold" grpId="1" nodeType="afterEffect">
                                  <p:stCondLst>
                                    <p:cond delay="0"/>
                                  </p:stCondLst>
                                  <p:childTnLst>
                                    <p:animEffect transition="out" filter="fade">
                                      <p:cBhvr>
                                        <p:cTn id="128" dur="500"/>
                                        <p:tgtEl>
                                          <p:spTgt spid="242"/>
                                        </p:tgtEl>
                                      </p:cBhvr>
                                    </p:animEffect>
                                    <p:set>
                                      <p:cBhvr>
                                        <p:cTn id="129" dur="1" fill="hold">
                                          <p:stCondLst>
                                            <p:cond delay="499"/>
                                          </p:stCondLst>
                                        </p:cTn>
                                        <p:tgtEl>
                                          <p:spTgt spid="242"/>
                                        </p:tgtEl>
                                        <p:attrNameLst>
                                          <p:attrName>style.visibility</p:attrName>
                                        </p:attrNameLst>
                                      </p:cBhvr>
                                      <p:to>
                                        <p:strVal val="hidden"/>
                                      </p:to>
                                    </p:set>
                                  </p:childTnLst>
                                </p:cTn>
                              </p:par>
                            </p:childTnLst>
                          </p:cTn>
                        </p:par>
                        <p:par>
                          <p:cTn id="130" fill="hold">
                            <p:stCondLst>
                              <p:cond delay="18000"/>
                            </p:stCondLst>
                            <p:childTnLst>
                              <p:par>
                                <p:cTn id="131" presetID="1" presetClass="entr" presetSubtype="0" fill="hold" grpId="0" nodeType="afterEffect">
                                  <p:stCondLst>
                                    <p:cond delay="500"/>
                                  </p:stCondLst>
                                  <p:childTnLst>
                                    <p:set>
                                      <p:cBhvr>
                                        <p:cTn id="132" dur="1" fill="hold">
                                          <p:stCondLst>
                                            <p:cond delay="0"/>
                                          </p:stCondLst>
                                        </p:cTn>
                                        <p:tgtEl>
                                          <p:spTgt spid="243"/>
                                        </p:tgtEl>
                                        <p:attrNameLst>
                                          <p:attrName>style.visibility</p:attrName>
                                        </p:attrNameLst>
                                      </p:cBhvr>
                                      <p:to>
                                        <p:strVal val="visible"/>
                                      </p:to>
                                    </p:set>
                                  </p:childTnLst>
                                </p:cTn>
                              </p:par>
                            </p:childTnLst>
                          </p:cTn>
                        </p:par>
                        <p:par>
                          <p:cTn id="133" fill="hold">
                            <p:stCondLst>
                              <p:cond delay="18500"/>
                            </p:stCondLst>
                            <p:childTnLst>
                              <p:par>
                                <p:cTn id="134" presetID="10" presetClass="exit" presetSubtype="0" fill="hold" grpId="1" nodeType="afterEffect">
                                  <p:stCondLst>
                                    <p:cond delay="0"/>
                                  </p:stCondLst>
                                  <p:childTnLst>
                                    <p:animEffect transition="out" filter="fade">
                                      <p:cBhvr>
                                        <p:cTn id="135" dur="500"/>
                                        <p:tgtEl>
                                          <p:spTgt spid="243"/>
                                        </p:tgtEl>
                                      </p:cBhvr>
                                    </p:animEffect>
                                    <p:set>
                                      <p:cBhvr>
                                        <p:cTn id="136" dur="1" fill="hold">
                                          <p:stCondLst>
                                            <p:cond delay="499"/>
                                          </p:stCondLst>
                                        </p:cTn>
                                        <p:tgtEl>
                                          <p:spTgt spid="243"/>
                                        </p:tgtEl>
                                        <p:attrNameLst>
                                          <p:attrName>style.visibility</p:attrName>
                                        </p:attrNameLst>
                                      </p:cBhvr>
                                      <p:to>
                                        <p:strVal val="hidden"/>
                                      </p:to>
                                    </p:set>
                                  </p:childTnLst>
                                </p:cTn>
                              </p:par>
                            </p:childTnLst>
                          </p:cTn>
                        </p:par>
                        <p:par>
                          <p:cTn id="137" fill="hold">
                            <p:stCondLst>
                              <p:cond delay="19000"/>
                            </p:stCondLst>
                            <p:childTnLst>
                              <p:par>
                                <p:cTn id="138" presetID="1" presetClass="entr" presetSubtype="0" fill="hold" grpId="0" nodeType="afterEffect">
                                  <p:stCondLst>
                                    <p:cond delay="500"/>
                                  </p:stCondLst>
                                  <p:childTnLst>
                                    <p:set>
                                      <p:cBhvr>
                                        <p:cTn id="139" dur="1" fill="hold">
                                          <p:stCondLst>
                                            <p:cond delay="0"/>
                                          </p:stCondLst>
                                        </p:cTn>
                                        <p:tgtEl>
                                          <p:spTgt spid="244"/>
                                        </p:tgtEl>
                                        <p:attrNameLst>
                                          <p:attrName>style.visibility</p:attrName>
                                        </p:attrNameLst>
                                      </p:cBhvr>
                                      <p:to>
                                        <p:strVal val="visible"/>
                                      </p:to>
                                    </p:set>
                                  </p:childTnLst>
                                </p:cTn>
                              </p:par>
                            </p:childTnLst>
                          </p:cTn>
                        </p:par>
                        <p:par>
                          <p:cTn id="140" fill="hold">
                            <p:stCondLst>
                              <p:cond delay="19500"/>
                            </p:stCondLst>
                            <p:childTnLst>
                              <p:par>
                                <p:cTn id="141" presetID="10" presetClass="exit" presetSubtype="0" fill="hold" grpId="1" nodeType="afterEffect">
                                  <p:stCondLst>
                                    <p:cond delay="0"/>
                                  </p:stCondLst>
                                  <p:childTnLst>
                                    <p:animEffect transition="out" filter="fade">
                                      <p:cBhvr>
                                        <p:cTn id="142" dur="500"/>
                                        <p:tgtEl>
                                          <p:spTgt spid="244"/>
                                        </p:tgtEl>
                                      </p:cBhvr>
                                    </p:animEffect>
                                    <p:set>
                                      <p:cBhvr>
                                        <p:cTn id="143" dur="1" fill="hold">
                                          <p:stCondLst>
                                            <p:cond delay="499"/>
                                          </p:stCondLst>
                                        </p:cTn>
                                        <p:tgtEl>
                                          <p:spTgt spid="244"/>
                                        </p:tgtEl>
                                        <p:attrNameLst>
                                          <p:attrName>style.visibility</p:attrName>
                                        </p:attrNameLst>
                                      </p:cBhvr>
                                      <p:to>
                                        <p:strVal val="hidden"/>
                                      </p:to>
                                    </p:set>
                                  </p:childTnLst>
                                </p:cTn>
                              </p:par>
                            </p:childTnLst>
                          </p:cTn>
                        </p:par>
                        <p:par>
                          <p:cTn id="144" fill="hold">
                            <p:stCondLst>
                              <p:cond delay="20000"/>
                            </p:stCondLst>
                            <p:childTnLst>
                              <p:par>
                                <p:cTn id="145" presetID="1" presetClass="entr" presetSubtype="0" fill="hold" grpId="0" nodeType="afterEffect">
                                  <p:stCondLst>
                                    <p:cond delay="500"/>
                                  </p:stCondLst>
                                  <p:childTnLst>
                                    <p:set>
                                      <p:cBhvr>
                                        <p:cTn id="146" dur="1" fill="hold">
                                          <p:stCondLst>
                                            <p:cond delay="0"/>
                                          </p:stCondLst>
                                        </p:cTn>
                                        <p:tgtEl>
                                          <p:spTgt spid="245"/>
                                        </p:tgtEl>
                                        <p:attrNameLst>
                                          <p:attrName>style.visibility</p:attrName>
                                        </p:attrNameLst>
                                      </p:cBhvr>
                                      <p:to>
                                        <p:strVal val="visible"/>
                                      </p:to>
                                    </p:set>
                                  </p:childTnLst>
                                </p:cTn>
                              </p:par>
                            </p:childTnLst>
                          </p:cTn>
                        </p:par>
                        <p:par>
                          <p:cTn id="147" fill="hold">
                            <p:stCondLst>
                              <p:cond delay="20500"/>
                            </p:stCondLst>
                            <p:childTnLst>
                              <p:par>
                                <p:cTn id="148" presetID="10" presetClass="exit" presetSubtype="0" fill="hold" grpId="1" nodeType="afterEffect">
                                  <p:stCondLst>
                                    <p:cond delay="0"/>
                                  </p:stCondLst>
                                  <p:childTnLst>
                                    <p:animEffect transition="out" filter="fade">
                                      <p:cBhvr>
                                        <p:cTn id="149" dur="500"/>
                                        <p:tgtEl>
                                          <p:spTgt spid="245"/>
                                        </p:tgtEl>
                                      </p:cBhvr>
                                    </p:animEffect>
                                    <p:set>
                                      <p:cBhvr>
                                        <p:cTn id="150" dur="1" fill="hold">
                                          <p:stCondLst>
                                            <p:cond delay="499"/>
                                          </p:stCondLst>
                                        </p:cTn>
                                        <p:tgtEl>
                                          <p:spTgt spid="245"/>
                                        </p:tgtEl>
                                        <p:attrNameLst>
                                          <p:attrName>style.visibility</p:attrName>
                                        </p:attrNameLst>
                                      </p:cBhvr>
                                      <p:to>
                                        <p:strVal val="hidden"/>
                                      </p:to>
                                    </p:set>
                                  </p:childTnLst>
                                </p:cTn>
                              </p:par>
                            </p:childTnLst>
                          </p:cTn>
                        </p:par>
                        <p:par>
                          <p:cTn id="151" fill="hold">
                            <p:stCondLst>
                              <p:cond delay="21000"/>
                            </p:stCondLst>
                            <p:childTnLst>
                              <p:par>
                                <p:cTn id="152" presetID="1" presetClass="entr" presetSubtype="0" fill="hold" grpId="0" nodeType="afterEffect">
                                  <p:stCondLst>
                                    <p:cond delay="500"/>
                                  </p:stCondLst>
                                  <p:childTnLst>
                                    <p:set>
                                      <p:cBhvr>
                                        <p:cTn id="153" dur="1" fill="hold">
                                          <p:stCondLst>
                                            <p:cond delay="0"/>
                                          </p:stCondLst>
                                        </p:cTn>
                                        <p:tgtEl>
                                          <p:spTgt spid="246"/>
                                        </p:tgtEl>
                                        <p:attrNameLst>
                                          <p:attrName>style.visibility</p:attrName>
                                        </p:attrNameLst>
                                      </p:cBhvr>
                                      <p:to>
                                        <p:strVal val="visible"/>
                                      </p:to>
                                    </p:set>
                                  </p:childTnLst>
                                </p:cTn>
                              </p:par>
                            </p:childTnLst>
                          </p:cTn>
                        </p:par>
                        <p:par>
                          <p:cTn id="154" fill="hold">
                            <p:stCondLst>
                              <p:cond delay="21500"/>
                            </p:stCondLst>
                            <p:childTnLst>
                              <p:par>
                                <p:cTn id="155" presetID="10" presetClass="exit" presetSubtype="0" fill="hold" grpId="1" nodeType="afterEffect">
                                  <p:stCondLst>
                                    <p:cond delay="0"/>
                                  </p:stCondLst>
                                  <p:childTnLst>
                                    <p:animEffect transition="out" filter="fade">
                                      <p:cBhvr>
                                        <p:cTn id="156" dur="500"/>
                                        <p:tgtEl>
                                          <p:spTgt spid="246"/>
                                        </p:tgtEl>
                                      </p:cBhvr>
                                    </p:animEffect>
                                    <p:set>
                                      <p:cBhvr>
                                        <p:cTn id="157" dur="1" fill="hold">
                                          <p:stCondLst>
                                            <p:cond delay="499"/>
                                          </p:stCondLst>
                                        </p:cTn>
                                        <p:tgtEl>
                                          <p:spTgt spid="246"/>
                                        </p:tgtEl>
                                        <p:attrNameLst>
                                          <p:attrName>style.visibility</p:attrName>
                                        </p:attrNameLst>
                                      </p:cBhvr>
                                      <p:to>
                                        <p:strVal val="hidden"/>
                                      </p:to>
                                    </p:set>
                                  </p:childTnLst>
                                </p:cTn>
                              </p:par>
                            </p:childTnLst>
                          </p:cTn>
                        </p:par>
                        <p:par>
                          <p:cTn id="158" fill="hold">
                            <p:stCondLst>
                              <p:cond delay="22000"/>
                            </p:stCondLst>
                            <p:childTnLst>
                              <p:par>
                                <p:cTn id="159" presetID="1" presetClass="entr" presetSubtype="0" fill="hold" grpId="0" nodeType="afterEffect">
                                  <p:stCondLst>
                                    <p:cond delay="500"/>
                                  </p:stCondLst>
                                  <p:childTnLst>
                                    <p:set>
                                      <p:cBhvr>
                                        <p:cTn id="160" dur="1" fill="hold">
                                          <p:stCondLst>
                                            <p:cond delay="0"/>
                                          </p:stCondLst>
                                        </p:cTn>
                                        <p:tgtEl>
                                          <p:spTgt spid="247"/>
                                        </p:tgtEl>
                                        <p:attrNameLst>
                                          <p:attrName>style.visibility</p:attrName>
                                        </p:attrNameLst>
                                      </p:cBhvr>
                                      <p:to>
                                        <p:strVal val="visible"/>
                                      </p:to>
                                    </p:set>
                                  </p:childTnLst>
                                </p:cTn>
                              </p:par>
                            </p:childTnLst>
                          </p:cTn>
                        </p:par>
                        <p:par>
                          <p:cTn id="161" fill="hold">
                            <p:stCondLst>
                              <p:cond delay="22500"/>
                            </p:stCondLst>
                            <p:childTnLst>
                              <p:par>
                                <p:cTn id="162" presetID="10" presetClass="exit" presetSubtype="0" fill="hold" grpId="1" nodeType="afterEffect">
                                  <p:stCondLst>
                                    <p:cond delay="0"/>
                                  </p:stCondLst>
                                  <p:childTnLst>
                                    <p:animEffect transition="out" filter="fade">
                                      <p:cBhvr>
                                        <p:cTn id="163" dur="500"/>
                                        <p:tgtEl>
                                          <p:spTgt spid="247"/>
                                        </p:tgtEl>
                                      </p:cBhvr>
                                    </p:animEffect>
                                    <p:set>
                                      <p:cBhvr>
                                        <p:cTn id="164" dur="1" fill="hold">
                                          <p:stCondLst>
                                            <p:cond delay="499"/>
                                          </p:stCondLst>
                                        </p:cTn>
                                        <p:tgtEl>
                                          <p:spTgt spid="247"/>
                                        </p:tgtEl>
                                        <p:attrNameLst>
                                          <p:attrName>style.visibility</p:attrName>
                                        </p:attrNameLst>
                                      </p:cBhvr>
                                      <p:to>
                                        <p:strVal val="hidden"/>
                                      </p:to>
                                    </p:set>
                                  </p:childTnLst>
                                </p:cTn>
                              </p:par>
                            </p:childTnLst>
                          </p:cTn>
                        </p:par>
                        <p:par>
                          <p:cTn id="165" fill="hold">
                            <p:stCondLst>
                              <p:cond delay="23000"/>
                            </p:stCondLst>
                            <p:childTnLst>
                              <p:par>
                                <p:cTn id="166" presetID="1" presetClass="entr" presetSubtype="0" fill="hold" grpId="0" nodeType="afterEffect">
                                  <p:stCondLst>
                                    <p:cond delay="500"/>
                                  </p:stCondLst>
                                  <p:childTnLst>
                                    <p:set>
                                      <p:cBhvr>
                                        <p:cTn id="167" dur="1" fill="hold">
                                          <p:stCondLst>
                                            <p:cond delay="0"/>
                                          </p:stCondLst>
                                        </p:cTn>
                                        <p:tgtEl>
                                          <p:spTgt spid="248"/>
                                        </p:tgtEl>
                                        <p:attrNameLst>
                                          <p:attrName>style.visibility</p:attrName>
                                        </p:attrNameLst>
                                      </p:cBhvr>
                                      <p:to>
                                        <p:strVal val="visible"/>
                                      </p:to>
                                    </p:set>
                                  </p:childTnLst>
                                </p:cTn>
                              </p:par>
                            </p:childTnLst>
                          </p:cTn>
                        </p:par>
                        <p:par>
                          <p:cTn id="168" fill="hold">
                            <p:stCondLst>
                              <p:cond delay="23500"/>
                            </p:stCondLst>
                            <p:childTnLst>
                              <p:par>
                                <p:cTn id="169" presetID="10" presetClass="exit" presetSubtype="0" fill="hold" grpId="1" nodeType="afterEffect">
                                  <p:stCondLst>
                                    <p:cond delay="0"/>
                                  </p:stCondLst>
                                  <p:childTnLst>
                                    <p:animEffect transition="out" filter="fade">
                                      <p:cBhvr>
                                        <p:cTn id="170" dur="500"/>
                                        <p:tgtEl>
                                          <p:spTgt spid="248"/>
                                        </p:tgtEl>
                                      </p:cBhvr>
                                    </p:animEffect>
                                    <p:set>
                                      <p:cBhvr>
                                        <p:cTn id="171" dur="1" fill="hold">
                                          <p:stCondLst>
                                            <p:cond delay="499"/>
                                          </p:stCondLst>
                                        </p:cTn>
                                        <p:tgtEl>
                                          <p:spTgt spid="248"/>
                                        </p:tgtEl>
                                        <p:attrNameLst>
                                          <p:attrName>style.visibility</p:attrName>
                                        </p:attrNameLst>
                                      </p:cBhvr>
                                      <p:to>
                                        <p:strVal val="hidden"/>
                                      </p:to>
                                    </p:set>
                                  </p:childTnLst>
                                </p:cTn>
                              </p:par>
                            </p:childTnLst>
                          </p:cTn>
                        </p:par>
                        <p:par>
                          <p:cTn id="172" fill="hold">
                            <p:stCondLst>
                              <p:cond delay="24000"/>
                            </p:stCondLst>
                            <p:childTnLst>
                              <p:par>
                                <p:cTn id="173" presetID="1" presetClass="entr" presetSubtype="0" fill="hold" grpId="0" nodeType="afterEffect">
                                  <p:stCondLst>
                                    <p:cond delay="500"/>
                                  </p:stCondLst>
                                  <p:childTnLst>
                                    <p:set>
                                      <p:cBhvr>
                                        <p:cTn id="174" dur="1" fill="hold">
                                          <p:stCondLst>
                                            <p:cond delay="0"/>
                                          </p:stCondLst>
                                        </p:cTn>
                                        <p:tgtEl>
                                          <p:spTgt spid="249"/>
                                        </p:tgtEl>
                                        <p:attrNameLst>
                                          <p:attrName>style.visibility</p:attrName>
                                        </p:attrNameLst>
                                      </p:cBhvr>
                                      <p:to>
                                        <p:strVal val="visible"/>
                                      </p:to>
                                    </p:set>
                                  </p:childTnLst>
                                </p:cTn>
                              </p:par>
                            </p:childTnLst>
                          </p:cTn>
                        </p:par>
                        <p:par>
                          <p:cTn id="175" fill="hold">
                            <p:stCondLst>
                              <p:cond delay="24500"/>
                            </p:stCondLst>
                            <p:childTnLst>
                              <p:par>
                                <p:cTn id="176" presetID="10" presetClass="exit" presetSubtype="0" fill="hold" grpId="1" nodeType="afterEffect">
                                  <p:stCondLst>
                                    <p:cond delay="0"/>
                                  </p:stCondLst>
                                  <p:childTnLst>
                                    <p:animEffect transition="out" filter="fade">
                                      <p:cBhvr>
                                        <p:cTn id="177" dur="500"/>
                                        <p:tgtEl>
                                          <p:spTgt spid="249"/>
                                        </p:tgtEl>
                                      </p:cBhvr>
                                    </p:animEffect>
                                    <p:set>
                                      <p:cBhvr>
                                        <p:cTn id="178" dur="1" fill="hold">
                                          <p:stCondLst>
                                            <p:cond delay="499"/>
                                          </p:stCondLst>
                                        </p:cTn>
                                        <p:tgtEl>
                                          <p:spTgt spid="249"/>
                                        </p:tgtEl>
                                        <p:attrNameLst>
                                          <p:attrName>style.visibility</p:attrName>
                                        </p:attrNameLst>
                                      </p:cBhvr>
                                      <p:to>
                                        <p:strVal val="hidden"/>
                                      </p:to>
                                    </p:set>
                                  </p:childTnLst>
                                </p:cTn>
                              </p:par>
                            </p:childTnLst>
                          </p:cTn>
                        </p:par>
                        <p:par>
                          <p:cTn id="179" fill="hold">
                            <p:stCondLst>
                              <p:cond delay="25000"/>
                            </p:stCondLst>
                            <p:childTnLst>
                              <p:par>
                                <p:cTn id="180" presetID="1" presetClass="entr" presetSubtype="0" fill="hold" grpId="0" nodeType="afterEffect">
                                  <p:stCondLst>
                                    <p:cond delay="500"/>
                                  </p:stCondLst>
                                  <p:childTnLst>
                                    <p:set>
                                      <p:cBhvr>
                                        <p:cTn id="181" dur="1" fill="hold">
                                          <p:stCondLst>
                                            <p:cond delay="0"/>
                                          </p:stCondLst>
                                        </p:cTn>
                                        <p:tgtEl>
                                          <p:spTgt spid="250"/>
                                        </p:tgtEl>
                                        <p:attrNameLst>
                                          <p:attrName>style.visibility</p:attrName>
                                        </p:attrNameLst>
                                      </p:cBhvr>
                                      <p:to>
                                        <p:strVal val="visible"/>
                                      </p:to>
                                    </p:set>
                                  </p:childTnLst>
                                </p:cTn>
                              </p:par>
                            </p:childTnLst>
                          </p:cTn>
                        </p:par>
                        <p:par>
                          <p:cTn id="182" fill="hold">
                            <p:stCondLst>
                              <p:cond delay="25500"/>
                            </p:stCondLst>
                            <p:childTnLst>
                              <p:par>
                                <p:cTn id="183" presetID="10" presetClass="exit" presetSubtype="0" fill="hold" grpId="1" nodeType="afterEffect">
                                  <p:stCondLst>
                                    <p:cond delay="0"/>
                                  </p:stCondLst>
                                  <p:childTnLst>
                                    <p:animEffect transition="out" filter="fade">
                                      <p:cBhvr>
                                        <p:cTn id="184" dur="500"/>
                                        <p:tgtEl>
                                          <p:spTgt spid="250"/>
                                        </p:tgtEl>
                                      </p:cBhvr>
                                    </p:animEffect>
                                    <p:set>
                                      <p:cBhvr>
                                        <p:cTn id="185" dur="1" fill="hold">
                                          <p:stCondLst>
                                            <p:cond delay="499"/>
                                          </p:stCondLst>
                                        </p:cTn>
                                        <p:tgtEl>
                                          <p:spTgt spid="250"/>
                                        </p:tgtEl>
                                        <p:attrNameLst>
                                          <p:attrName>style.visibility</p:attrName>
                                        </p:attrNameLst>
                                      </p:cBhvr>
                                      <p:to>
                                        <p:strVal val="hidden"/>
                                      </p:to>
                                    </p:set>
                                  </p:childTnLst>
                                </p:cTn>
                              </p:par>
                            </p:childTnLst>
                          </p:cTn>
                        </p:par>
                        <p:par>
                          <p:cTn id="186" fill="hold">
                            <p:stCondLst>
                              <p:cond delay="26000"/>
                            </p:stCondLst>
                            <p:childTnLst>
                              <p:par>
                                <p:cTn id="187" presetID="1" presetClass="entr" presetSubtype="0" fill="hold" grpId="0" nodeType="afterEffect">
                                  <p:stCondLst>
                                    <p:cond delay="500"/>
                                  </p:stCondLst>
                                  <p:childTnLst>
                                    <p:set>
                                      <p:cBhvr>
                                        <p:cTn id="188" dur="1" fill="hold">
                                          <p:stCondLst>
                                            <p:cond delay="0"/>
                                          </p:stCondLst>
                                        </p:cTn>
                                        <p:tgtEl>
                                          <p:spTgt spid="251"/>
                                        </p:tgtEl>
                                        <p:attrNameLst>
                                          <p:attrName>style.visibility</p:attrName>
                                        </p:attrNameLst>
                                      </p:cBhvr>
                                      <p:to>
                                        <p:strVal val="visible"/>
                                      </p:to>
                                    </p:set>
                                  </p:childTnLst>
                                </p:cTn>
                              </p:par>
                            </p:childTnLst>
                          </p:cTn>
                        </p:par>
                        <p:par>
                          <p:cTn id="189" fill="hold">
                            <p:stCondLst>
                              <p:cond delay="26500"/>
                            </p:stCondLst>
                            <p:childTnLst>
                              <p:par>
                                <p:cTn id="190" presetID="10" presetClass="exit" presetSubtype="0" fill="hold" grpId="1" nodeType="afterEffect">
                                  <p:stCondLst>
                                    <p:cond delay="0"/>
                                  </p:stCondLst>
                                  <p:childTnLst>
                                    <p:animEffect transition="out" filter="fade">
                                      <p:cBhvr>
                                        <p:cTn id="191" dur="500"/>
                                        <p:tgtEl>
                                          <p:spTgt spid="251"/>
                                        </p:tgtEl>
                                      </p:cBhvr>
                                    </p:animEffect>
                                    <p:set>
                                      <p:cBhvr>
                                        <p:cTn id="192" dur="1" fill="hold">
                                          <p:stCondLst>
                                            <p:cond delay="499"/>
                                          </p:stCondLst>
                                        </p:cTn>
                                        <p:tgtEl>
                                          <p:spTgt spid="251"/>
                                        </p:tgtEl>
                                        <p:attrNameLst>
                                          <p:attrName>style.visibility</p:attrName>
                                        </p:attrNameLst>
                                      </p:cBhvr>
                                      <p:to>
                                        <p:strVal val="hidden"/>
                                      </p:to>
                                    </p:set>
                                  </p:childTnLst>
                                </p:cTn>
                              </p:par>
                            </p:childTnLst>
                          </p:cTn>
                        </p:par>
                        <p:par>
                          <p:cTn id="193" fill="hold">
                            <p:stCondLst>
                              <p:cond delay="27000"/>
                            </p:stCondLst>
                            <p:childTnLst>
                              <p:par>
                                <p:cTn id="194" presetID="1" presetClass="entr" presetSubtype="0" fill="hold" grpId="0" nodeType="afterEffect">
                                  <p:stCondLst>
                                    <p:cond delay="500"/>
                                  </p:stCondLst>
                                  <p:childTnLst>
                                    <p:set>
                                      <p:cBhvr>
                                        <p:cTn id="195" dur="1" fill="hold">
                                          <p:stCondLst>
                                            <p:cond delay="0"/>
                                          </p:stCondLst>
                                        </p:cTn>
                                        <p:tgtEl>
                                          <p:spTgt spid="252"/>
                                        </p:tgtEl>
                                        <p:attrNameLst>
                                          <p:attrName>style.visibility</p:attrName>
                                        </p:attrNameLst>
                                      </p:cBhvr>
                                      <p:to>
                                        <p:strVal val="visible"/>
                                      </p:to>
                                    </p:set>
                                  </p:childTnLst>
                                </p:cTn>
                              </p:par>
                            </p:childTnLst>
                          </p:cTn>
                        </p:par>
                        <p:par>
                          <p:cTn id="196" fill="hold">
                            <p:stCondLst>
                              <p:cond delay="27500"/>
                            </p:stCondLst>
                            <p:childTnLst>
                              <p:par>
                                <p:cTn id="197" presetID="10" presetClass="exit" presetSubtype="0" fill="hold" grpId="1" nodeType="afterEffect">
                                  <p:stCondLst>
                                    <p:cond delay="0"/>
                                  </p:stCondLst>
                                  <p:childTnLst>
                                    <p:animEffect transition="out" filter="fade">
                                      <p:cBhvr>
                                        <p:cTn id="198" dur="500"/>
                                        <p:tgtEl>
                                          <p:spTgt spid="252"/>
                                        </p:tgtEl>
                                      </p:cBhvr>
                                    </p:animEffect>
                                    <p:set>
                                      <p:cBhvr>
                                        <p:cTn id="199" dur="1" fill="hold">
                                          <p:stCondLst>
                                            <p:cond delay="499"/>
                                          </p:stCondLst>
                                        </p:cTn>
                                        <p:tgtEl>
                                          <p:spTgt spid="252"/>
                                        </p:tgtEl>
                                        <p:attrNameLst>
                                          <p:attrName>style.visibility</p:attrName>
                                        </p:attrNameLst>
                                      </p:cBhvr>
                                      <p:to>
                                        <p:strVal val="hidden"/>
                                      </p:to>
                                    </p:set>
                                  </p:childTnLst>
                                </p:cTn>
                              </p:par>
                            </p:childTnLst>
                          </p:cTn>
                        </p:par>
                        <p:par>
                          <p:cTn id="200" fill="hold">
                            <p:stCondLst>
                              <p:cond delay="28000"/>
                            </p:stCondLst>
                            <p:childTnLst>
                              <p:par>
                                <p:cTn id="201" presetID="1" presetClass="entr" presetSubtype="0" fill="hold" grpId="0" nodeType="afterEffect">
                                  <p:stCondLst>
                                    <p:cond delay="500"/>
                                  </p:stCondLst>
                                  <p:childTnLst>
                                    <p:set>
                                      <p:cBhvr>
                                        <p:cTn id="202" dur="1" fill="hold">
                                          <p:stCondLst>
                                            <p:cond delay="0"/>
                                          </p:stCondLst>
                                        </p:cTn>
                                        <p:tgtEl>
                                          <p:spTgt spid="253"/>
                                        </p:tgtEl>
                                        <p:attrNameLst>
                                          <p:attrName>style.visibility</p:attrName>
                                        </p:attrNameLst>
                                      </p:cBhvr>
                                      <p:to>
                                        <p:strVal val="visible"/>
                                      </p:to>
                                    </p:set>
                                  </p:childTnLst>
                                </p:cTn>
                              </p:par>
                            </p:childTnLst>
                          </p:cTn>
                        </p:par>
                        <p:par>
                          <p:cTn id="203" fill="hold">
                            <p:stCondLst>
                              <p:cond delay="28500"/>
                            </p:stCondLst>
                            <p:childTnLst>
                              <p:par>
                                <p:cTn id="204" presetID="10" presetClass="exit" presetSubtype="0" fill="hold" grpId="1" nodeType="afterEffect">
                                  <p:stCondLst>
                                    <p:cond delay="0"/>
                                  </p:stCondLst>
                                  <p:childTnLst>
                                    <p:animEffect transition="out" filter="fade">
                                      <p:cBhvr>
                                        <p:cTn id="205" dur="500"/>
                                        <p:tgtEl>
                                          <p:spTgt spid="253"/>
                                        </p:tgtEl>
                                      </p:cBhvr>
                                    </p:animEffect>
                                    <p:set>
                                      <p:cBhvr>
                                        <p:cTn id="206" dur="1" fill="hold">
                                          <p:stCondLst>
                                            <p:cond delay="499"/>
                                          </p:stCondLst>
                                        </p:cTn>
                                        <p:tgtEl>
                                          <p:spTgt spid="253"/>
                                        </p:tgtEl>
                                        <p:attrNameLst>
                                          <p:attrName>style.visibility</p:attrName>
                                        </p:attrNameLst>
                                      </p:cBhvr>
                                      <p:to>
                                        <p:strVal val="hidden"/>
                                      </p:to>
                                    </p:set>
                                  </p:childTnLst>
                                </p:cTn>
                              </p:par>
                            </p:childTnLst>
                          </p:cTn>
                        </p:par>
                        <p:par>
                          <p:cTn id="207" fill="hold">
                            <p:stCondLst>
                              <p:cond delay="29000"/>
                            </p:stCondLst>
                            <p:childTnLst>
                              <p:par>
                                <p:cTn id="208" presetID="1" presetClass="entr" presetSubtype="0" fill="hold" grpId="0" nodeType="afterEffect">
                                  <p:stCondLst>
                                    <p:cond delay="500"/>
                                  </p:stCondLst>
                                  <p:childTnLst>
                                    <p:set>
                                      <p:cBhvr>
                                        <p:cTn id="209" dur="1" fill="hold">
                                          <p:stCondLst>
                                            <p:cond delay="0"/>
                                          </p:stCondLst>
                                        </p:cTn>
                                        <p:tgtEl>
                                          <p:spTgt spid="254"/>
                                        </p:tgtEl>
                                        <p:attrNameLst>
                                          <p:attrName>style.visibility</p:attrName>
                                        </p:attrNameLst>
                                      </p:cBhvr>
                                      <p:to>
                                        <p:strVal val="visible"/>
                                      </p:to>
                                    </p:set>
                                  </p:childTnLst>
                                </p:cTn>
                              </p:par>
                            </p:childTnLst>
                          </p:cTn>
                        </p:par>
                        <p:par>
                          <p:cTn id="210" fill="hold">
                            <p:stCondLst>
                              <p:cond delay="29500"/>
                            </p:stCondLst>
                            <p:childTnLst>
                              <p:par>
                                <p:cTn id="211" presetID="10" presetClass="exit" presetSubtype="0" fill="hold" grpId="1" nodeType="afterEffect">
                                  <p:stCondLst>
                                    <p:cond delay="0"/>
                                  </p:stCondLst>
                                  <p:childTnLst>
                                    <p:animEffect transition="out" filter="fade">
                                      <p:cBhvr>
                                        <p:cTn id="212" dur="500"/>
                                        <p:tgtEl>
                                          <p:spTgt spid="254"/>
                                        </p:tgtEl>
                                      </p:cBhvr>
                                    </p:animEffect>
                                    <p:set>
                                      <p:cBhvr>
                                        <p:cTn id="213" dur="1" fill="hold">
                                          <p:stCondLst>
                                            <p:cond delay="499"/>
                                          </p:stCondLst>
                                        </p:cTn>
                                        <p:tgtEl>
                                          <p:spTgt spid="254"/>
                                        </p:tgtEl>
                                        <p:attrNameLst>
                                          <p:attrName>style.visibility</p:attrName>
                                        </p:attrNameLst>
                                      </p:cBhvr>
                                      <p:to>
                                        <p:strVal val="hidden"/>
                                      </p:to>
                                    </p:set>
                                  </p:childTnLst>
                                </p:cTn>
                              </p:par>
                            </p:childTnLst>
                          </p:cTn>
                        </p:par>
                        <p:par>
                          <p:cTn id="214" fill="hold">
                            <p:stCondLst>
                              <p:cond delay="30000"/>
                            </p:stCondLst>
                            <p:childTnLst>
                              <p:par>
                                <p:cTn id="215" presetID="1" presetClass="entr" presetSubtype="0" fill="hold" grpId="0" nodeType="afterEffect">
                                  <p:stCondLst>
                                    <p:cond delay="500"/>
                                  </p:stCondLst>
                                  <p:childTnLst>
                                    <p:set>
                                      <p:cBhvr>
                                        <p:cTn id="216" dur="1" fill="hold">
                                          <p:stCondLst>
                                            <p:cond delay="0"/>
                                          </p:stCondLst>
                                        </p:cTn>
                                        <p:tgtEl>
                                          <p:spTgt spid="255"/>
                                        </p:tgtEl>
                                        <p:attrNameLst>
                                          <p:attrName>style.visibility</p:attrName>
                                        </p:attrNameLst>
                                      </p:cBhvr>
                                      <p:to>
                                        <p:strVal val="visible"/>
                                      </p:to>
                                    </p:set>
                                  </p:childTnLst>
                                </p:cTn>
                              </p:par>
                            </p:childTnLst>
                          </p:cTn>
                        </p:par>
                        <p:par>
                          <p:cTn id="217" fill="hold">
                            <p:stCondLst>
                              <p:cond delay="30500"/>
                            </p:stCondLst>
                            <p:childTnLst>
                              <p:par>
                                <p:cTn id="218" presetID="10" presetClass="exit" presetSubtype="0" fill="hold" grpId="1" nodeType="afterEffect">
                                  <p:stCondLst>
                                    <p:cond delay="0"/>
                                  </p:stCondLst>
                                  <p:childTnLst>
                                    <p:animEffect transition="out" filter="fade">
                                      <p:cBhvr>
                                        <p:cTn id="219" dur="500"/>
                                        <p:tgtEl>
                                          <p:spTgt spid="255"/>
                                        </p:tgtEl>
                                      </p:cBhvr>
                                    </p:animEffect>
                                    <p:set>
                                      <p:cBhvr>
                                        <p:cTn id="220" dur="1" fill="hold">
                                          <p:stCondLst>
                                            <p:cond delay="499"/>
                                          </p:stCondLst>
                                        </p:cTn>
                                        <p:tgtEl>
                                          <p:spTgt spid="255"/>
                                        </p:tgtEl>
                                        <p:attrNameLst>
                                          <p:attrName>style.visibility</p:attrName>
                                        </p:attrNameLst>
                                      </p:cBhvr>
                                      <p:to>
                                        <p:strVal val="hidden"/>
                                      </p:to>
                                    </p:set>
                                  </p:childTnLst>
                                </p:cTn>
                              </p:par>
                            </p:childTnLst>
                          </p:cTn>
                        </p:par>
                        <p:par>
                          <p:cTn id="221" fill="hold">
                            <p:stCondLst>
                              <p:cond delay="31000"/>
                            </p:stCondLst>
                            <p:childTnLst>
                              <p:par>
                                <p:cTn id="222" presetID="1" presetClass="entr" presetSubtype="0" fill="hold" grpId="0" nodeType="afterEffect">
                                  <p:stCondLst>
                                    <p:cond delay="500"/>
                                  </p:stCondLst>
                                  <p:childTnLst>
                                    <p:set>
                                      <p:cBhvr>
                                        <p:cTn id="223" dur="1" fill="hold">
                                          <p:stCondLst>
                                            <p:cond delay="0"/>
                                          </p:stCondLst>
                                        </p:cTn>
                                        <p:tgtEl>
                                          <p:spTgt spid="256"/>
                                        </p:tgtEl>
                                        <p:attrNameLst>
                                          <p:attrName>style.visibility</p:attrName>
                                        </p:attrNameLst>
                                      </p:cBhvr>
                                      <p:to>
                                        <p:strVal val="visible"/>
                                      </p:to>
                                    </p:set>
                                  </p:childTnLst>
                                </p:cTn>
                              </p:par>
                            </p:childTnLst>
                          </p:cTn>
                        </p:par>
                        <p:par>
                          <p:cTn id="224" fill="hold">
                            <p:stCondLst>
                              <p:cond delay="31500"/>
                            </p:stCondLst>
                            <p:childTnLst>
                              <p:par>
                                <p:cTn id="225" presetID="10" presetClass="exit" presetSubtype="0" fill="hold" grpId="1" nodeType="afterEffect">
                                  <p:stCondLst>
                                    <p:cond delay="0"/>
                                  </p:stCondLst>
                                  <p:childTnLst>
                                    <p:animEffect transition="out" filter="fade">
                                      <p:cBhvr>
                                        <p:cTn id="226" dur="500"/>
                                        <p:tgtEl>
                                          <p:spTgt spid="256"/>
                                        </p:tgtEl>
                                      </p:cBhvr>
                                    </p:animEffect>
                                    <p:set>
                                      <p:cBhvr>
                                        <p:cTn id="227" dur="1" fill="hold">
                                          <p:stCondLst>
                                            <p:cond delay="499"/>
                                          </p:stCondLst>
                                        </p:cTn>
                                        <p:tgtEl>
                                          <p:spTgt spid="256"/>
                                        </p:tgtEl>
                                        <p:attrNameLst>
                                          <p:attrName>style.visibility</p:attrName>
                                        </p:attrNameLst>
                                      </p:cBhvr>
                                      <p:to>
                                        <p:strVal val="hidden"/>
                                      </p:to>
                                    </p:set>
                                  </p:childTnLst>
                                </p:cTn>
                              </p:par>
                            </p:childTnLst>
                          </p:cTn>
                        </p:par>
                        <p:par>
                          <p:cTn id="228" fill="hold">
                            <p:stCondLst>
                              <p:cond delay="32000"/>
                            </p:stCondLst>
                            <p:childTnLst>
                              <p:par>
                                <p:cTn id="229" presetID="1" presetClass="entr" presetSubtype="0" fill="hold" grpId="0" nodeType="afterEffect">
                                  <p:stCondLst>
                                    <p:cond delay="500"/>
                                  </p:stCondLst>
                                  <p:childTnLst>
                                    <p:set>
                                      <p:cBhvr>
                                        <p:cTn id="230" dur="1" fill="hold">
                                          <p:stCondLst>
                                            <p:cond delay="0"/>
                                          </p:stCondLst>
                                        </p:cTn>
                                        <p:tgtEl>
                                          <p:spTgt spid="257"/>
                                        </p:tgtEl>
                                        <p:attrNameLst>
                                          <p:attrName>style.visibility</p:attrName>
                                        </p:attrNameLst>
                                      </p:cBhvr>
                                      <p:to>
                                        <p:strVal val="visible"/>
                                      </p:to>
                                    </p:set>
                                  </p:childTnLst>
                                </p:cTn>
                              </p:par>
                            </p:childTnLst>
                          </p:cTn>
                        </p:par>
                        <p:par>
                          <p:cTn id="231" fill="hold">
                            <p:stCondLst>
                              <p:cond delay="32500"/>
                            </p:stCondLst>
                            <p:childTnLst>
                              <p:par>
                                <p:cTn id="232" presetID="10" presetClass="exit" presetSubtype="0" fill="hold" grpId="1" nodeType="afterEffect">
                                  <p:stCondLst>
                                    <p:cond delay="0"/>
                                  </p:stCondLst>
                                  <p:childTnLst>
                                    <p:animEffect transition="out" filter="fade">
                                      <p:cBhvr>
                                        <p:cTn id="233" dur="500"/>
                                        <p:tgtEl>
                                          <p:spTgt spid="257"/>
                                        </p:tgtEl>
                                      </p:cBhvr>
                                    </p:animEffect>
                                    <p:set>
                                      <p:cBhvr>
                                        <p:cTn id="234" dur="1" fill="hold">
                                          <p:stCondLst>
                                            <p:cond delay="499"/>
                                          </p:stCondLst>
                                        </p:cTn>
                                        <p:tgtEl>
                                          <p:spTgt spid="257"/>
                                        </p:tgtEl>
                                        <p:attrNameLst>
                                          <p:attrName>style.visibility</p:attrName>
                                        </p:attrNameLst>
                                      </p:cBhvr>
                                      <p:to>
                                        <p:strVal val="hidden"/>
                                      </p:to>
                                    </p:set>
                                  </p:childTnLst>
                                </p:cTn>
                              </p:par>
                            </p:childTnLst>
                          </p:cTn>
                        </p:par>
                        <p:par>
                          <p:cTn id="235" fill="hold">
                            <p:stCondLst>
                              <p:cond delay="33000"/>
                            </p:stCondLst>
                            <p:childTnLst>
                              <p:par>
                                <p:cTn id="236" presetID="1" presetClass="entr" presetSubtype="0" fill="hold" grpId="0" nodeType="afterEffect">
                                  <p:stCondLst>
                                    <p:cond delay="500"/>
                                  </p:stCondLst>
                                  <p:childTnLst>
                                    <p:set>
                                      <p:cBhvr>
                                        <p:cTn id="237" dur="1" fill="hold">
                                          <p:stCondLst>
                                            <p:cond delay="0"/>
                                          </p:stCondLst>
                                        </p:cTn>
                                        <p:tgtEl>
                                          <p:spTgt spid="258"/>
                                        </p:tgtEl>
                                        <p:attrNameLst>
                                          <p:attrName>style.visibility</p:attrName>
                                        </p:attrNameLst>
                                      </p:cBhvr>
                                      <p:to>
                                        <p:strVal val="visible"/>
                                      </p:to>
                                    </p:set>
                                  </p:childTnLst>
                                </p:cTn>
                              </p:par>
                            </p:childTnLst>
                          </p:cTn>
                        </p:par>
                        <p:par>
                          <p:cTn id="238" fill="hold">
                            <p:stCondLst>
                              <p:cond delay="33500"/>
                            </p:stCondLst>
                            <p:childTnLst>
                              <p:par>
                                <p:cTn id="239" presetID="10" presetClass="exit" presetSubtype="0" fill="hold" grpId="1" nodeType="afterEffect">
                                  <p:stCondLst>
                                    <p:cond delay="0"/>
                                  </p:stCondLst>
                                  <p:childTnLst>
                                    <p:animEffect transition="out" filter="fade">
                                      <p:cBhvr>
                                        <p:cTn id="240" dur="500"/>
                                        <p:tgtEl>
                                          <p:spTgt spid="258"/>
                                        </p:tgtEl>
                                      </p:cBhvr>
                                    </p:animEffect>
                                    <p:set>
                                      <p:cBhvr>
                                        <p:cTn id="241" dur="1" fill="hold">
                                          <p:stCondLst>
                                            <p:cond delay="499"/>
                                          </p:stCondLst>
                                        </p:cTn>
                                        <p:tgtEl>
                                          <p:spTgt spid="258"/>
                                        </p:tgtEl>
                                        <p:attrNameLst>
                                          <p:attrName>style.visibility</p:attrName>
                                        </p:attrNameLst>
                                      </p:cBhvr>
                                      <p:to>
                                        <p:strVal val="hidden"/>
                                      </p:to>
                                    </p:set>
                                  </p:childTnLst>
                                </p:cTn>
                              </p:par>
                            </p:childTnLst>
                          </p:cTn>
                        </p:par>
                        <p:par>
                          <p:cTn id="242" fill="hold">
                            <p:stCondLst>
                              <p:cond delay="34000"/>
                            </p:stCondLst>
                            <p:childTnLst>
                              <p:par>
                                <p:cTn id="243" presetID="1" presetClass="entr" presetSubtype="0" fill="hold" grpId="0" nodeType="afterEffect">
                                  <p:stCondLst>
                                    <p:cond delay="500"/>
                                  </p:stCondLst>
                                  <p:childTnLst>
                                    <p:set>
                                      <p:cBhvr>
                                        <p:cTn id="244" dur="1" fill="hold">
                                          <p:stCondLst>
                                            <p:cond delay="0"/>
                                          </p:stCondLst>
                                        </p:cTn>
                                        <p:tgtEl>
                                          <p:spTgt spid="259"/>
                                        </p:tgtEl>
                                        <p:attrNameLst>
                                          <p:attrName>style.visibility</p:attrName>
                                        </p:attrNameLst>
                                      </p:cBhvr>
                                      <p:to>
                                        <p:strVal val="visible"/>
                                      </p:to>
                                    </p:set>
                                  </p:childTnLst>
                                </p:cTn>
                              </p:par>
                            </p:childTnLst>
                          </p:cTn>
                        </p:par>
                        <p:par>
                          <p:cTn id="245" fill="hold">
                            <p:stCondLst>
                              <p:cond delay="34500"/>
                            </p:stCondLst>
                            <p:childTnLst>
                              <p:par>
                                <p:cTn id="246" presetID="10" presetClass="exit" presetSubtype="0" fill="hold" grpId="1" nodeType="afterEffect">
                                  <p:stCondLst>
                                    <p:cond delay="0"/>
                                  </p:stCondLst>
                                  <p:childTnLst>
                                    <p:animEffect transition="out" filter="fade">
                                      <p:cBhvr>
                                        <p:cTn id="247" dur="500"/>
                                        <p:tgtEl>
                                          <p:spTgt spid="259"/>
                                        </p:tgtEl>
                                      </p:cBhvr>
                                    </p:animEffect>
                                    <p:set>
                                      <p:cBhvr>
                                        <p:cTn id="248" dur="1" fill="hold">
                                          <p:stCondLst>
                                            <p:cond delay="499"/>
                                          </p:stCondLst>
                                        </p:cTn>
                                        <p:tgtEl>
                                          <p:spTgt spid="259"/>
                                        </p:tgtEl>
                                        <p:attrNameLst>
                                          <p:attrName>style.visibility</p:attrName>
                                        </p:attrNameLst>
                                      </p:cBhvr>
                                      <p:to>
                                        <p:strVal val="hidden"/>
                                      </p:to>
                                    </p:set>
                                  </p:childTnLst>
                                </p:cTn>
                              </p:par>
                            </p:childTnLst>
                          </p:cTn>
                        </p:par>
                        <p:par>
                          <p:cTn id="249" fill="hold">
                            <p:stCondLst>
                              <p:cond delay="35000"/>
                            </p:stCondLst>
                            <p:childTnLst>
                              <p:par>
                                <p:cTn id="250" presetID="1" presetClass="entr" presetSubtype="0" fill="hold" grpId="0" nodeType="afterEffect">
                                  <p:stCondLst>
                                    <p:cond delay="500"/>
                                  </p:stCondLst>
                                  <p:childTnLst>
                                    <p:set>
                                      <p:cBhvr>
                                        <p:cTn id="251" dur="1" fill="hold">
                                          <p:stCondLst>
                                            <p:cond delay="0"/>
                                          </p:stCondLst>
                                        </p:cTn>
                                        <p:tgtEl>
                                          <p:spTgt spid="260"/>
                                        </p:tgtEl>
                                        <p:attrNameLst>
                                          <p:attrName>style.visibility</p:attrName>
                                        </p:attrNameLst>
                                      </p:cBhvr>
                                      <p:to>
                                        <p:strVal val="visible"/>
                                      </p:to>
                                    </p:set>
                                  </p:childTnLst>
                                </p:cTn>
                              </p:par>
                            </p:childTnLst>
                          </p:cTn>
                        </p:par>
                        <p:par>
                          <p:cTn id="252" fill="hold">
                            <p:stCondLst>
                              <p:cond delay="35500"/>
                            </p:stCondLst>
                            <p:childTnLst>
                              <p:par>
                                <p:cTn id="253" presetID="10" presetClass="exit" presetSubtype="0" fill="hold" grpId="1" nodeType="afterEffect">
                                  <p:stCondLst>
                                    <p:cond delay="0"/>
                                  </p:stCondLst>
                                  <p:childTnLst>
                                    <p:animEffect transition="out" filter="fade">
                                      <p:cBhvr>
                                        <p:cTn id="254" dur="500"/>
                                        <p:tgtEl>
                                          <p:spTgt spid="260"/>
                                        </p:tgtEl>
                                      </p:cBhvr>
                                    </p:animEffect>
                                    <p:set>
                                      <p:cBhvr>
                                        <p:cTn id="255" dur="1" fill="hold">
                                          <p:stCondLst>
                                            <p:cond delay="499"/>
                                          </p:stCondLst>
                                        </p:cTn>
                                        <p:tgtEl>
                                          <p:spTgt spid="260"/>
                                        </p:tgtEl>
                                        <p:attrNameLst>
                                          <p:attrName>style.visibility</p:attrName>
                                        </p:attrNameLst>
                                      </p:cBhvr>
                                      <p:to>
                                        <p:strVal val="hidden"/>
                                      </p:to>
                                    </p:set>
                                  </p:childTnLst>
                                </p:cTn>
                              </p:par>
                            </p:childTnLst>
                          </p:cTn>
                        </p:par>
                        <p:par>
                          <p:cTn id="256" fill="hold">
                            <p:stCondLst>
                              <p:cond delay="36000"/>
                            </p:stCondLst>
                            <p:childTnLst>
                              <p:par>
                                <p:cTn id="257" presetID="1" presetClass="entr" presetSubtype="0" fill="hold" grpId="0" nodeType="afterEffect">
                                  <p:stCondLst>
                                    <p:cond delay="500"/>
                                  </p:stCondLst>
                                  <p:childTnLst>
                                    <p:set>
                                      <p:cBhvr>
                                        <p:cTn id="258" dur="1" fill="hold">
                                          <p:stCondLst>
                                            <p:cond delay="0"/>
                                          </p:stCondLst>
                                        </p:cTn>
                                        <p:tgtEl>
                                          <p:spTgt spid="261"/>
                                        </p:tgtEl>
                                        <p:attrNameLst>
                                          <p:attrName>style.visibility</p:attrName>
                                        </p:attrNameLst>
                                      </p:cBhvr>
                                      <p:to>
                                        <p:strVal val="visible"/>
                                      </p:to>
                                    </p:set>
                                  </p:childTnLst>
                                </p:cTn>
                              </p:par>
                            </p:childTnLst>
                          </p:cTn>
                        </p:par>
                        <p:par>
                          <p:cTn id="259" fill="hold">
                            <p:stCondLst>
                              <p:cond delay="36500"/>
                            </p:stCondLst>
                            <p:childTnLst>
                              <p:par>
                                <p:cTn id="260" presetID="10" presetClass="exit" presetSubtype="0" fill="hold" grpId="1" nodeType="afterEffect">
                                  <p:stCondLst>
                                    <p:cond delay="0"/>
                                  </p:stCondLst>
                                  <p:childTnLst>
                                    <p:animEffect transition="out" filter="fade">
                                      <p:cBhvr>
                                        <p:cTn id="261" dur="500"/>
                                        <p:tgtEl>
                                          <p:spTgt spid="261"/>
                                        </p:tgtEl>
                                      </p:cBhvr>
                                    </p:animEffect>
                                    <p:set>
                                      <p:cBhvr>
                                        <p:cTn id="262" dur="1" fill="hold">
                                          <p:stCondLst>
                                            <p:cond delay="499"/>
                                          </p:stCondLst>
                                        </p:cTn>
                                        <p:tgtEl>
                                          <p:spTgt spid="261"/>
                                        </p:tgtEl>
                                        <p:attrNameLst>
                                          <p:attrName>style.visibility</p:attrName>
                                        </p:attrNameLst>
                                      </p:cBhvr>
                                      <p:to>
                                        <p:strVal val="hidden"/>
                                      </p:to>
                                    </p:set>
                                  </p:childTnLst>
                                </p:cTn>
                              </p:par>
                            </p:childTnLst>
                          </p:cTn>
                        </p:par>
                        <p:par>
                          <p:cTn id="263" fill="hold">
                            <p:stCondLst>
                              <p:cond delay="37000"/>
                            </p:stCondLst>
                            <p:childTnLst>
                              <p:par>
                                <p:cTn id="264" presetID="1" presetClass="entr" presetSubtype="0" fill="hold" grpId="0" nodeType="afterEffect">
                                  <p:stCondLst>
                                    <p:cond delay="500"/>
                                  </p:stCondLst>
                                  <p:childTnLst>
                                    <p:set>
                                      <p:cBhvr>
                                        <p:cTn id="265" dur="1" fill="hold">
                                          <p:stCondLst>
                                            <p:cond delay="0"/>
                                          </p:stCondLst>
                                        </p:cTn>
                                        <p:tgtEl>
                                          <p:spTgt spid="262"/>
                                        </p:tgtEl>
                                        <p:attrNameLst>
                                          <p:attrName>style.visibility</p:attrName>
                                        </p:attrNameLst>
                                      </p:cBhvr>
                                      <p:to>
                                        <p:strVal val="visible"/>
                                      </p:to>
                                    </p:set>
                                  </p:childTnLst>
                                </p:cTn>
                              </p:par>
                            </p:childTnLst>
                          </p:cTn>
                        </p:par>
                        <p:par>
                          <p:cTn id="266" fill="hold">
                            <p:stCondLst>
                              <p:cond delay="37500"/>
                            </p:stCondLst>
                            <p:childTnLst>
                              <p:par>
                                <p:cTn id="267" presetID="10" presetClass="exit" presetSubtype="0" fill="hold" grpId="1" nodeType="afterEffect">
                                  <p:stCondLst>
                                    <p:cond delay="0"/>
                                  </p:stCondLst>
                                  <p:childTnLst>
                                    <p:animEffect transition="out" filter="fade">
                                      <p:cBhvr>
                                        <p:cTn id="268" dur="500"/>
                                        <p:tgtEl>
                                          <p:spTgt spid="262"/>
                                        </p:tgtEl>
                                      </p:cBhvr>
                                    </p:animEffect>
                                    <p:set>
                                      <p:cBhvr>
                                        <p:cTn id="269" dur="1" fill="hold">
                                          <p:stCondLst>
                                            <p:cond delay="499"/>
                                          </p:stCondLst>
                                        </p:cTn>
                                        <p:tgtEl>
                                          <p:spTgt spid="262"/>
                                        </p:tgtEl>
                                        <p:attrNameLst>
                                          <p:attrName>style.visibility</p:attrName>
                                        </p:attrNameLst>
                                      </p:cBhvr>
                                      <p:to>
                                        <p:strVal val="hidden"/>
                                      </p:to>
                                    </p:set>
                                  </p:childTnLst>
                                </p:cTn>
                              </p:par>
                            </p:childTnLst>
                          </p:cTn>
                        </p:par>
                        <p:par>
                          <p:cTn id="270" fill="hold">
                            <p:stCondLst>
                              <p:cond delay="38000"/>
                            </p:stCondLst>
                            <p:childTnLst>
                              <p:par>
                                <p:cTn id="271" presetID="1" presetClass="entr" presetSubtype="0" fill="hold" grpId="0" nodeType="afterEffect">
                                  <p:stCondLst>
                                    <p:cond delay="500"/>
                                  </p:stCondLst>
                                  <p:childTnLst>
                                    <p:set>
                                      <p:cBhvr>
                                        <p:cTn id="272" dur="1" fill="hold">
                                          <p:stCondLst>
                                            <p:cond delay="0"/>
                                          </p:stCondLst>
                                        </p:cTn>
                                        <p:tgtEl>
                                          <p:spTgt spid="263"/>
                                        </p:tgtEl>
                                        <p:attrNameLst>
                                          <p:attrName>style.visibility</p:attrName>
                                        </p:attrNameLst>
                                      </p:cBhvr>
                                      <p:to>
                                        <p:strVal val="visible"/>
                                      </p:to>
                                    </p:set>
                                  </p:childTnLst>
                                </p:cTn>
                              </p:par>
                            </p:childTnLst>
                          </p:cTn>
                        </p:par>
                        <p:par>
                          <p:cTn id="273" fill="hold">
                            <p:stCondLst>
                              <p:cond delay="38500"/>
                            </p:stCondLst>
                            <p:childTnLst>
                              <p:par>
                                <p:cTn id="274" presetID="10" presetClass="exit" presetSubtype="0" fill="hold" grpId="1" nodeType="afterEffect">
                                  <p:stCondLst>
                                    <p:cond delay="0"/>
                                  </p:stCondLst>
                                  <p:childTnLst>
                                    <p:animEffect transition="out" filter="fade">
                                      <p:cBhvr>
                                        <p:cTn id="275" dur="500"/>
                                        <p:tgtEl>
                                          <p:spTgt spid="263"/>
                                        </p:tgtEl>
                                      </p:cBhvr>
                                    </p:animEffect>
                                    <p:set>
                                      <p:cBhvr>
                                        <p:cTn id="276" dur="1" fill="hold">
                                          <p:stCondLst>
                                            <p:cond delay="499"/>
                                          </p:stCondLst>
                                        </p:cTn>
                                        <p:tgtEl>
                                          <p:spTgt spid="263"/>
                                        </p:tgtEl>
                                        <p:attrNameLst>
                                          <p:attrName>style.visibility</p:attrName>
                                        </p:attrNameLst>
                                      </p:cBhvr>
                                      <p:to>
                                        <p:strVal val="hidden"/>
                                      </p:to>
                                    </p:set>
                                  </p:childTnLst>
                                </p:cTn>
                              </p:par>
                            </p:childTnLst>
                          </p:cTn>
                        </p:par>
                        <p:par>
                          <p:cTn id="277" fill="hold">
                            <p:stCondLst>
                              <p:cond delay="39000"/>
                            </p:stCondLst>
                            <p:childTnLst>
                              <p:par>
                                <p:cTn id="278" presetID="1" presetClass="entr" presetSubtype="0" fill="hold" grpId="0" nodeType="afterEffect">
                                  <p:stCondLst>
                                    <p:cond delay="500"/>
                                  </p:stCondLst>
                                  <p:childTnLst>
                                    <p:set>
                                      <p:cBhvr>
                                        <p:cTn id="279" dur="1" fill="hold">
                                          <p:stCondLst>
                                            <p:cond delay="0"/>
                                          </p:stCondLst>
                                        </p:cTn>
                                        <p:tgtEl>
                                          <p:spTgt spid="264"/>
                                        </p:tgtEl>
                                        <p:attrNameLst>
                                          <p:attrName>style.visibility</p:attrName>
                                        </p:attrNameLst>
                                      </p:cBhvr>
                                      <p:to>
                                        <p:strVal val="visible"/>
                                      </p:to>
                                    </p:set>
                                  </p:childTnLst>
                                </p:cTn>
                              </p:par>
                            </p:childTnLst>
                          </p:cTn>
                        </p:par>
                        <p:par>
                          <p:cTn id="280" fill="hold">
                            <p:stCondLst>
                              <p:cond delay="39500"/>
                            </p:stCondLst>
                            <p:childTnLst>
                              <p:par>
                                <p:cTn id="281" presetID="10" presetClass="exit" presetSubtype="0" fill="hold" grpId="1" nodeType="afterEffect">
                                  <p:stCondLst>
                                    <p:cond delay="0"/>
                                  </p:stCondLst>
                                  <p:childTnLst>
                                    <p:animEffect transition="out" filter="fade">
                                      <p:cBhvr>
                                        <p:cTn id="282" dur="500"/>
                                        <p:tgtEl>
                                          <p:spTgt spid="264"/>
                                        </p:tgtEl>
                                      </p:cBhvr>
                                    </p:animEffect>
                                    <p:set>
                                      <p:cBhvr>
                                        <p:cTn id="283" dur="1" fill="hold">
                                          <p:stCondLst>
                                            <p:cond delay="499"/>
                                          </p:stCondLst>
                                        </p:cTn>
                                        <p:tgtEl>
                                          <p:spTgt spid="264"/>
                                        </p:tgtEl>
                                        <p:attrNameLst>
                                          <p:attrName>style.visibility</p:attrName>
                                        </p:attrNameLst>
                                      </p:cBhvr>
                                      <p:to>
                                        <p:strVal val="hidden"/>
                                      </p:to>
                                    </p:set>
                                  </p:childTnLst>
                                </p:cTn>
                              </p:par>
                            </p:childTnLst>
                          </p:cTn>
                        </p:par>
                        <p:par>
                          <p:cTn id="284" fill="hold">
                            <p:stCondLst>
                              <p:cond delay="40000"/>
                            </p:stCondLst>
                            <p:childTnLst>
                              <p:par>
                                <p:cTn id="285" presetID="1" presetClass="entr" presetSubtype="0" fill="hold" grpId="0" nodeType="afterEffect">
                                  <p:stCondLst>
                                    <p:cond delay="500"/>
                                  </p:stCondLst>
                                  <p:childTnLst>
                                    <p:set>
                                      <p:cBhvr>
                                        <p:cTn id="286" dur="1" fill="hold">
                                          <p:stCondLst>
                                            <p:cond delay="0"/>
                                          </p:stCondLst>
                                        </p:cTn>
                                        <p:tgtEl>
                                          <p:spTgt spid="265"/>
                                        </p:tgtEl>
                                        <p:attrNameLst>
                                          <p:attrName>style.visibility</p:attrName>
                                        </p:attrNameLst>
                                      </p:cBhvr>
                                      <p:to>
                                        <p:strVal val="visible"/>
                                      </p:to>
                                    </p:set>
                                  </p:childTnLst>
                                </p:cTn>
                              </p:par>
                            </p:childTnLst>
                          </p:cTn>
                        </p:par>
                        <p:par>
                          <p:cTn id="287" fill="hold">
                            <p:stCondLst>
                              <p:cond delay="40500"/>
                            </p:stCondLst>
                            <p:childTnLst>
                              <p:par>
                                <p:cTn id="288" presetID="10" presetClass="exit" presetSubtype="0" fill="hold" grpId="1" nodeType="afterEffect">
                                  <p:stCondLst>
                                    <p:cond delay="0"/>
                                  </p:stCondLst>
                                  <p:childTnLst>
                                    <p:animEffect transition="out" filter="fade">
                                      <p:cBhvr>
                                        <p:cTn id="289" dur="500"/>
                                        <p:tgtEl>
                                          <p:spTgt spid="265"/>
                                        </p:tgtEl>
                                      </p:cBhvr>
                                    </p:animEffect>
                                    <p:set>
                                      <p:cBhvr>
                                        <p:cTn id="290" dur="1" fill="hold">
                                          <p:stCondLst>
                                            <p:cond delay="499"/>
                                          </p:stCondLst>
                                        </p:cTn>
                                        <p:tgtEl>
                                          <p:spTgt spid="265"/>
                                        </p:tgtEl>
                                        <p:attrNameLst>
                                          <p:attrName>style.visibility</p:attrName>
                                        </p:attrNameLst>
                                      </p:cBhvr>
                                      <p:to>
                                        <p:strVal val="hidden"/>
                                      </p:to>
                                    </p:set>
                                  </p:childTnLst>
                                </p:cTn>
                              </p:par>
                            </p:childTnLst>
                          </p:cTn>
                        </p:par>
                        <p:par>
                          <p:cTn id="291" fill="hold">
                            <p:stCondLst>
                              <p:cond delay="41000"/>
                            </p:stCondLst>
                            <p:childTnLst>
                              <p:par>
                                <p:cTn id="292" presetID="1" presetClass="entr" presetSubtype="0" fill="hold" grpId="0" nodeType="afterEffect">
                                  <p:stCondLst>
                                    <p:cond delay="500"/>
                                  </p:stCondLst>
                                  <p:childTnLst>
                                    <p:set>
                                      <p:cBhvr>
                                        <p:cTn id="293" dur="1" fill="hold">
                                          <p:stCondLst>
                                            <p:cond delay="0"/>
                                          </p:stCondLst>
                                        </p:cTn>
                                        <p:tgtEl>
                                          <p:spTgt spid="266"/>
                                        </p:tgtEl>
                                        <p:attrNameLst>
                                          <p:attrName>style.visibility</p:attrName>
                                        </p:attrNameLst>
                                      </p:cBhvr>
                                      <p:to>
                                        <p:strVal val="visible"/>
                                      </p:to>
                                    </p:set>
                                  </p:childTnLst>
                                </p:cTn>
                              </p:par>
                            </p:childTnLst>
                          </p:cTn>
                        </p:par>
                        <p:par>
                          <p:cTn id="294" fill="hold">
                            <p:stCondLst>
                              <p:cond delay="41500"/>
                            </p:stCondLst>
                            <p:childTnLst>
                              <p:par>
                                <p:cTn id="295" presetID="10" presetClass="exit" presetSubtype="0" fill="hold" grpId="1" nodeType="afterEffect">
                                  <p:stCondLst>
                                    <p:cond delay="0"/>
                                  </p:stCondLst>
                                  <p:childTnLst>
                                    <p:animEffect transition="out" filter="fade">
                                      <p:cBhvr>
                                        <p:cTn id="296" dur="500"/>
                                        <p:tgtEl>
                                          <p:spTgt spid="266"/>
                                        </p:tgtEl>
                                      </p:cBhvr>
                                    </p:animEffect>
                                    <p:set>
                                      <p:cBhvr>
                                        <p:cTn id="297" dur="1" fill="hold">
                                          <p:stCondLst>
                                            <p:cond delay="499"/>
                                          </p:stCondLst>
                                        </p:cTn>
                                        <p:tgtEl>
                                          <p:spTgt spid="266"/>
                                        </p:tgtEl>
                                        <p:attrNameLst>
                                          <p:attrName>style.visibility</p:attrName>
                                        </p:attrNameLst>
                                      </p:cBhvr>
                                      <p:to>
                                        <p:strVal val="hidden"/>
                                      </p:to>
                                    </p:set>
                                  </p:childTnLst>
                                </p:cTn>
                              </p:par>
                            </p:childTnLst>
                          </p:cTn>
                        </p:par>
                        <p:par>
                          <p:cTn id="298" fill="hold">
                            <p:stCondLst>
                              <p:cond delay="42000"/>
                            </p:stCondLst>
                            <p:childTnLst>
                              <p:par>
                                <p:cTn id="299" presetID="1" presetClass="entr" presetSubtype="0" fill="hold" grpId="0" nodeType="afterEffect">
                                  <p:stCondLst>
                                    <p:cond delay="500"/>
                                  </p:stCondLst>
                                  <p:childTnLst>
                                    <p:set>
                                      <p:cBhvr>
                                        <p:cTn id="300" dur="1" fill="hold">
                                          <p:stCondLst>
                                            <p:cond delay="0"/>
                                          </p:stCondLst>
                                        </p:cTn>
                                        <p:tgtEl>
                                          <p:spTgt spid="267"/>
                                        </p:tgtEl>
                                        <p:attrNameLst>
                                          <p:attrName>style.visibility</p:attrName>
                                        </p:attrNameLst>
                                      </p:cBhvr>
                                      <p:to>
                                        <p:strVal val="visible"/>
                                      </p:to>
                                    </p:set>
                                  </p:childTnLst>
                                </p:cTn>
                              </p:par>
                            </p:childTnLst>
                          </p:cTn>
                        </p:par>
                        <p:par>
                          <p:cTn id="301" fill="hold">
                            <p:stCondLst>
                              <p:cond delay="42500"/>
                            </p:stCondLst>
                            <p:childTnLst>
                              <p:par>
                                <p:cTn id="302" presetID="10" presetClass="exit" presetSubtype="0" fill="hold" grpId="1" nodeType="afterEffect">
                                  <p:stCondLst>
                                    <p:cond delay="0"/>
                                  </p:stCondLst>
                                  <p:childTnLst>
                                    <p:animEffect transition="out" filter="fade">
                                      <p:cBhvr>
                                        <p:cTn id="303" dur="500"/>
                                        <p:tgtEl>
                                          <p:spTgt spid="267"/>
                                        </p:tgtEl>
                                      </p:cBhvr>
                                    </p:animEffect>
                                    <p:set>
                                      <p:cBhvr>
                                        <p:cTn id="304" dur="1" fill="hold">
                                          <p:stCondLst>
                                            <p:cond delay="499"/>
                                          </p:stCondLst>
                                        </p:cTn>
                                        <p:tgtEl>
                                          <p:spTgt spid="267"/>
                                        </p:tgtEl>
                                        <p:attrNameLst>
                                          <p:attrName>style.visibility</p:attrName>
                                        </p:attrNameLst>
                                      </p:cBhvr>
                                      <p:to>
                                        <p:strVal val="hidden"/>
                                      </p:to>
                                    </p:set>
                                  </p:childTnLst>
                                </p:cTn>
                              </p:par>
                            </p:childTnLst>
                          </p:cTn>
                        </p:par>
                        <p:par>
                          <p:cTn id="305" fill="hold">
                            <p:stCondLst>
                              <p:cond delay="43000"/>
                            </p:stCondLst>
                            <p:childTnLst>
                              <p:par>
                                <p:cTn id="306" presetID="1" presetClass="entr" presetSubtype="0" fill="hold" grpId="0" nodeType="afterEffect">
                                  <p:stCondLst>
                                    <p:cond delay="500"/>
                                  </p:stCondLst>
                                  <p:childTnLst>
                                    <p:set>
                                      <p:cBhvr>
                                        <p:cTn id="307" dur="1" fill="hold">
                                          <p:stCondLst>
                                            <p:cond delay="0"/>
                                          </p:stCondLst>
                                        </p:cTn>
                                        <p:tgtEl>
                                          <p:spTgt spid="268"/>
                                        </p:tgtEl>
                                        <p:attrNameLst>
                                          <p:attrName>style.visibility</p:attrName>
                                        </p:attrNameLst>
                                      </p:cBhvr>
                                      <p:to>
                                        <p:strVal val="visible"/>
                                      </p:to>
                                    </p:set>
                                  </p:childTnLst>
                                </p:cTn>
                              </p:par>
                            </p:childTnLst>
                          </p:cTn>
                        </p:par>
                        <p:par>
                          <p:cTn id="308" fill="hold">
                            <p:stCondLst>
                              <p:cond delay="43500"/>
                            </p:stCondLst>
                            <p:childTnLst>
                              <p:par>
                                <p:cTn id="309" presetID="10" presetClass="exit" presetSubtype="0" fill="hold" grpId="1" nodeType="afterEffect">
                                  <p:stCondLst>
                                    <p:cond delay="0"/>
                                  </p:stCondLst>
                                  <p:childTnLst>
                                    <p:animEffect transition="out" filter="fade">
                                      <p:cBhvr>
                                        <p:cTn id="310" dur="500"/>
                                        <p:tgtEl>
                                          <p:spTgt spid="268"/>
                                        </p:tgtEl>
                                      </p:cBhvr>
                                    </p:animEffect>
                                    <p:set>
                                      <p:cBhvr>
                                        <p:cTn id="311" dur="1" fill="hold">
                                          <p:stCondLst>
                                            <p:cond delay="499"/>
                                          </p:stCondLst>
                                        </p:cTn>
                                        <p:tgtEl>
                                          <p:spTgt spid="268"/>
                                        </p:tgtEl>
                                        <p:attrNameLst>
                                          <p:attrName>style.visibility</p:attrName>
                                        </p:attrNameLst>
                                      </p:cBhvr>
                                      <p:to>
                                        <p:strVal val="hidden"/>
                                      </p:to>
                                    </p:set>
                                  </p:childTnLst>
                                </p:cTn>
                              </p:par>
                            </p:childTnLst>
                          </p:cTn>
                        </p:par>
                        <p:par>
                          <p:cTn id="312" fill="hold">
                            <p:stCondLst>
                              <p:cond delay="44000"/>
                            </p:stCondLst>
                            <p:childTnLst>
                              <p:par>
                                <p:cTn id="313" presetID="1" presetClass="entr" presetSubtype="0" fill="hold" grpId="0" nodeType="afterEffect">
                                  <p:stCondLst>
                                    <p:cond delay="500"/>
                                  </p:stCondLst>
                                  <p:childTnLst>
                                    <p:set>
                                      <p:cBhvr>
                                        <p:cTn id="314" dur="1" fill="hold">
                                          <p:stCondLst>
                                            <p:cond delay="0"/>
                                          </p:stCondLst>
                                        </p:cTn>
                                        <p:tgtEl>
                                          <p:spTgt spid="269"/>
                                        </p:tgtEl>
                                        <p:attrNameLst>
                                          <p:attrName>style.visibility</p:attrName>
                                        </p:attrNameLst>
                                      </p:cBhvr>
                                      <p:to>
                                        <p:strVal val="visible"/>
                                      </p:to>
                                    </p:set>
                                  </p:childTnLst>
                                </p:cTn>
                              </p:par>
                            </p:childTnLst>
                          </p:cTn>
                        </p:par>
                        <p:par>
                          <p:cTn id="315" fill="hold">
                            <p:stCondLst>
                              <p:cond delay="44500"/>
                            </p:stCondLst>
                            <p:childTnLst>
                              <p:par>
                                <p:cTn id="316" presetID="10" presetClass="exit" presetSubtype="0" fill="hold" grpId="1" nodeType="afterEffect">
                                  <p:stCondLst>
                                    <p:cond delay="0"/>
                                  </p:stCondLst>
                                  <p:childTnLst>
                                    <p:animEffect transition="out" filter="fade">
                                      <p:cBhvr>
                                        <p:cTn id="317" dur="500"/>
                                        <p:tgtEl>
                                          <p:spTgt spid="269"/>
                                        </p:tgtEl>
                                      </p:cBhvr>
                                    </p:animEffect>
                                    <p:set>
                                      <p:cBhvr>
                                        <p:cTn id="318" dur="1" fill="hold">
                                          <p:stCondLst>
                                            <p:cond delay="499"/>
                                          </p:stCondLst>
                                        </p:cTn>
                                        <p:tgtEl>
                                          <p:spTgt spid="269"/>
                                        </p:tgtEl>
                                        <p:attrNameLst>
                                          <p:attrName>style.visibility</p:attrName>
                                        </p:attrNameLst>
                                      </p:cBhvr>
                                      <p:to>
                                        <p:strVal val="hidden"/>
                                      </p:to>
                                    </p:set>
                                  </p:childTnLst>
                                </p:cTn>
                              </p:par>
                            </p:childTnLst>
                          </p:cTn>
                        </p:par>
                        <p:par>
                          <p:cTn id="319" fill="hold">
                            <p:stCondLst>
                              <p:cond delay="45000"/>
                            </p:stCondLst>
                            <p:childTnLst>
                              <p:par>
                                <p:cTn id="320" presetID="1" presetClass="entr" presetSubtype="0" fill="hold" grpId="0" nodeType="afterEffect">
                                  <p:stCondLst>
                                    <p:cond delay="500"/>
                                  </p:stCondLst>
                                  <p:childTnLst>
                                    <p:set>
                                      <p:cBhvr>
                                        <p:cTn id="321" dur="1" fill="hold">
                                          <p:stCondLst>
                                            <p:cond delay="0"/>
                                          </p:stCondLst>
                                        </p:cTn>
                                        <p:tgtEl>
                                          <p:spTgt spid="270"/>
                                        </p:tgtEl>
                                        <p:attrNameLst>
                                          <p:attrName>style.visibility</p:attrName>
                                        </p:attrNameLst>
                                      </p:cBhvr>
                                      <p:to>
                                        <p:strVal val="visible"/>
                                      </p:to>
                                    </p:set>
                                  </p:childTnLst>
                                </p:cTn>
                              </p:par>
                            </p:childTnLst>
                          </p:cTn>
                        </p:par>
                        <p:par>
                          <p:cTn id="322" fill="hold">
                            <p:stCondLst>
                              <p:cond delay="45500"/>
                            </p:stCondLst>
                            <p:childTnLst>
                              <p:par>
                                <p:cTn id="323" presetID="10" presetClass="exit" presetSubtype="0" fill="hold" grpId="1" nodeType="afterEffect">
                                  <p:stCondLst>
                                    <p:cond delay="0"/>
                                  </p:stCondLst>
                                  <p:childTnLst>
                                    <p:animEffect transition="out" filter="fade">
                                      <p:cBhvr>
                                        <p:cTn id="324" dur="500"/>
                                        <p:tgtEl>
                                          <p:spTgt spid="270"/>
                                        </p:tgtEl>
                                      </p:cBhvr>
                                    </p:animEffect>
                                    <p:set>
                                      <p:cBhvr>
                                        <p:cTn id="325" dur="1" fill="hold">
                                          <p:stCondLst>
                                            <p:cond delay="499"/>
                                          </p:stCondLst>
                                        </p:cTn>
                                        <p:tgtEl>
                                          <p:spTgt spid="270"/>
                                        </p:tgtEl>
                                        <p:attrNameLst>
                                          <p:attrName>style.visibility</p:attrName>
                                        </p:attrNameLst>
                                      </p:cBhvr>
                                      <p:to>
                                        <p:strVal val="hidden"/>
                                      </p:to>
                                    </p:set>
                                  </p:childTnLst>
                                </p:cTn>
                              </p:par>
                            </p:childTnLst>
                          </p:cTn>
                        </p:par>
                        <p:par>
                          <p:cTn id="326" fill="hold">
                            <p:stCondLst>
                              <p:cond delay="46000"/>
                            </p:stCondLst>
                            <p:childTnLst>
                              <p:par>
                                <p:cTn id="327" presetID="1" presetClass="entr" presetSubtype="0" fill="hold" grpId="0" nodeType="afterEffect">
                                  <p:stCondLst>
                                    <p:cond delay="500"/>
                                  </p:stCondLst>
                                  <p:childTnLst>
                                    <p:set>
                                      <p:cBhvr>
                                        <p:cTn id="328" dur="1" fill="hold">
                                          <p:stCondLst>
                                            <p:cond delay="0"/>
                                          </p:stCondLst>
                                        </p:cTn>
                                        <p:tgtEl>
                                          <p:spTgt spid="271"/>
                                        </p:tgtEl>
                                        <p:attrNameLst>
                                          <p:attrName>style.visibility</p:attrName>
                                        </p:attrNameLst>
                                      </p:cBhvr>
                                      <p:to>
                                        <p:strVal val="visible"/>
                                      </p:to>
                                    </p:set>
                                  </p:childTnLst>
                                </p:cTn>
                              </p:par>
                            </p:childTnLst>
                          </p:cTn>
                        </p:par>
                        <p:par>
                          <p:cTn id="329" fill="hold">
                            <p:stCondLst>
                              <p:cond delay="46500"/>
                            </p:stCondLst>
                            <p:childTnLst>
                              <p:par>
                                <p:cTn id="330" presetID="10" presetClass="exit" presetSubtype="0" fill="hold" grpId="1" nodeType="afterEffect">
                                  <p:stCondLst>
                                    <p:cond delay="0"/>
                                  </p:stCondLst>
                                  <p:childTnLst>
                                    <p:animEffect transition="out" filter="fade">
                                      <p:cBhvr>
                                        <p:cTn id="331" dur="500"/>
                                        <p:tgtEl>
                                          <p:spTgt spid="271"/>
                                        </p:tgtEl>
                                      </p:cBhvr>
                                    </p:animEffect>
                                    <p:set>
                                      <p:cBhvr>
                                        <p:cTn id="332" dur="1" fill="hold">
                                          <p:stCondLst>
                                            <p:cond delay="499"/>
                                          </p:stCondLst>
                                        </p:cTn>
                                        <p:tgtEl>
                                          <p:spTgt spid="271"/>
                                        </p:tgtEl>
                                        <p:attrNameLst>
                                          <p:attrName>style.visibility</p:attrName>
                                        </p:attrNameLst>
                                      </p:cBhvr>
                                      <p:to>
                                        <p:strVal val="hidden"/>
                                      </p:to>
                                    </p:set>
                                  </p:childTnLst>
                                </p:cTn>
                              </p:par>
                            </p:childTnLst>
                          </p:cTn>
                        </p:par>
                        <p:par>
                          <p:cTn id="333" fill="hold">
                            <p:stCondLst>
                              <p:cond delay="47000"/>
                            </p:stCondLst>
                            <p:childTnLst>
                              <p:par>
                                <p:cTn id="334" presetID="1" presetClass="entr" presetSubtype="0" fill="hold" grpId="0" nodeType="afterEffect">
                                  <p:stCondLst>
                                    <p:cond delay="500"/>
                                  </p:stCondLst>
                                  <p:childTnLst>
                                    <p:set>
                                      <p:cBhvr>
                                        <p:cTn id="335" dur="1" fill="hold">
                                          <p:stCondLst>
                                            <p:cond delay="0"/>
                                          </p:stCondLst>
                                        </p:cTn>
                                        <p:tgtEl>
                                          <p:spTgt spid="272"/>
                                        </p:tgtEl>
                                        <p:attrNameLst>
                                          <p:attrName>style.visibility</p:attrName>
                                        </p:attrNameLst>
                                      </p:cBhvr>
                                      <p:to>
                                        <p:strVal val="visible"/>
                                      </p:to>
                                    </p:set>
                                  </p:childTnLst>
                                </p:cTn>
                              </p:par>
                            </p:childTnLst>
                          </p:cTn>
                        </p:par>
                        <p:par>
                          <p:cTn id="336" fill="hold">
                            <p:stCondLst>
                              <p:cond delay="47500"/>
                            </p:stCondLst>
                            <p:childTnLst>
                              <p:par>
                                <p:cTn id="337" presetID="10" presetClass="exit" presetSubtype="0" fill="hold" grpId="1" nodeType="afterEffect">
                                  <p:stCondLst>
                                    <p:cond delay="0"/>
                                  </p:stCondLst>
                                  <p:childTnLst>
                                    <p:animEffect transition="out" filter="fade">
                                      <p:cBhvr>
                                        <p:cTn id="338" dur="500"/>
                                        <p:tgtEl>
                                          <p:spTgt spid="272"/>
                                        </p:tgtEl>
                                      </p:cBhvr>
                                    </p:animEffect>
                                    <p:set>
                                      <p:cBhvr>
                                        <p:cTn id="339" dur="1" fill="hold">
                                          <p:stCondLst>
                                            <p:cond delay="499"/>
                                          </p:stCondLst>
                                        </p:cTn>
                                        <p:tgtEl>
                                          <p:spTgt spid="272"/>
                                        </p:tgtEl>
                                        <p:attrNameLst>
                                          <p:attrName>style.visibility</p:attrName>
                                        </p:attrNameLst>
                                      </p:cBhvr>
                                      <p:to>
                                        <p:strVal val="hidden"/>
                                      </p:to>
                                    </p:set>
                                  </p:childTnLst>
                                </p:cTn>
                              </p:par>
                            </p:childTnLst>
                          </p:cTn>
                        </p:par>
                        <p:par>
                          <p:cTn id="340" fill="hold">
                            <p:stCondLst>
                              <p:cond delay="48000"/>
                            </p:stCondLst>
                            <p:childTnLst>
                              <p:par>
                                <p:cTn id="341" presetID="1" presetClass="entr" presetSubtype="0" fill="hold" grpId="0" nodeType="afterEffect">
                                  <p:stCondLst>
                                    <p:cond delay="500"/>
                                  </p:stCondLst>
                                  <p:childTnLst>
                                    <p:set>
                                      <p:cBhvr>
                                        <p:cTn id="342" dur="1" fill="hold">
                                          <p:stCondLst>
                                            <p:cond delay="0"/>
                                          </p:stCondLst>
                                        </p:cTn>
                                        <p:tgtEl>
                                          <p:spTgt spid="273"/>
                                        </p:tgtEl>
                                        <p:attrNameLst>
                                          <p:attrName>style.visibility</p:attrName>
                                        </p:attrNameLst>
                                      </p:cBhvr>
                                      <p:to>
                                        <p:strVal val="visible"/>
                                      </p:to>
                                    </p:set>
                                  </p:childTnLst>
                                </p:cTn>
                              </p:par>
                            </p:childTnLst>
                          </p:cTn>
                        </p:par>
                        <p:par>
                          <p:cTn id="343" fill="hold">
                            <p:stCondLst>
                              <p:cond delay="48500"/>
                            </p:stCondLst>
                            <p:childTnLst>
                              <p:par>
                                <p:cTn id="344" presetID="10" presetClass="exit" presetSubtype="0" fill="hold" grpId="1" nodeType="afterEffect">
                                  <p:stCondLst>
                                    <p:cond delay="0"/>
                                  </p:stCondLst>
                                  <p:childTnLst>
                                    <p:animEffect transition="out" filter="fade">
                                      <p:cBhvr>
                                        <p:cTn id="345" dur="500"/>
                                        <p:tgtEl>
                                          <p:spTgt spid="273"/>
                                        </p:tgtEl>
                                      </p:cBhvr>
                                    </p:animEffect>
                                    <p:set>
                                      <p:cBhvr>
                                        <p:cTn id="346" dur="1" fill="hold">
                                          <p:stCondLst>
                                            <p:cond delay="499"/>
                                          </p:stCondLst>
                                        </p:cTn>
                                        <p:tgtEl>
                                          <p:spTgt spid="273"/>
                                        </p:tgtEl>
                                        <p:attrNameLst>
                                          <p:attrName>style.visibility</p:attrName>
                                        </p:attrNameLst>
                                      </p:cBhvr>
                                      <p:to>
                                        <p:strVal val="hidden"/>
                                      </p:to>
                                    </p:set>
                                  </p:childTnLst>
                                </p:cTn>
                              </p:par>
                            </p:childTnLst>
                          </p:cTn>
                        </p:par>
                        <p:par>
                          <p:cTn id="347" fill="hold">
                            <p:stCondLst>
                              <p:cond delay="49000"/>
                            </p:stCondLst>
                            <p:childTnLst>
                              <p:par>
                                <p:cTn id="348" presetID="1" presetClass="entr" presetSubtype="0" fill="hold" grpId="0" nodeType="afterEffect">
                                  <p:stCondLst>
                                    <p:cond delay="500"/>
                                  </p:stCondLst>
                                  <p:childTnLst>
                                    <p:set>
                                      <p:cBhvr>
                                        <p:cTn id="349" dur="1" fill="hold">
                                          <p:stCondLst>
                                            <p:cond delay="0"/>
                                          </p:stCondLst>
                                        </p:cTn>
                                        <p:tgtEl>
                                          <p:spTgt spid="274"/>
                                        </p:tgtEl>
                                        <p:attrNameLst>
                                          <p:attrName>style.visibility</p:attrName>
                                        </p:attrNameLst>
                                      </p:cBhvr>
                                      <p:to>
                                        <p:strVal val="visible"/>
                                      </p:to>
                                    </p:set>
                                  </p:childTnLst>
                                </p:cTn>
                              </p:par>
                            </p:childTnLst>
                          </p:cTn>
                        </p:par>
                        <p:par>
                          <p:cTn id="350" fill="hold">
                            <p:stCondLst>
                              <p:cond delay="49500"/>
                            </p:stCondLst>
                            <p:childTnLst>
                              <p:par>
                                <p:cTn id="351" presetID="10" presetClass="exit" presetSubtype="0" fill="hold" grpId="1" nodeType="afterEffect">
                                  <p:stCondLst>
                                    <p:cond delay="0"/>
                                  </p:stCondLst>
                                  <p:childTnLst>
                                    <p:animEffect transition="out" filter="fade">
                                      <p:cBhvr>
                                        <p:cTn id="352" dur="500"/>
                                        <p:tgtEl>
                                          <p:spTgt spid="274"/>
                                        </p:tgtEl>
                                      </p:cBhvr>
                                    </p:animEffect>
                                    <p:set>
                                      <p:cBhvr>
                                        <p:cTn id="353" dur="1" fill="hold">
                                          <p:stCondLst>
                                            <p:cond delay="499"/>
                                          </p:stCondLst>
                                        </p:cTn>
                                        <p:tgtEl>
                                          <p:spTgt spid="274"/>
                                        </p:tgtEl>
                                        <p:attrNameLst>
                                          <p:attrName>style.visibility</p:attrName>
                                        </p:attrNameLst>
                                      </p:cBhvr>
                                      <p:to>
                                        <p:strVal val="hidden"/>
                                      </p:to>
                                    </p:set>
                                  </p:childTnLst>
                                </p:cTn>
                              </p:par>
                            </p:childTnLst>
                          </p:cTn>
                        </p:par>
                        <p:par>
                          <p:cTn id="354" fill="hold">
                            <p:stCondLst>
                              <p:cond delay="50000"/>
                            </p:stCondLst>
                            <p:childTnLst>
                              <p:par>
                                <p:cTn id="355" presetID="1" presetClass="entr" presetSubtype="0" fill="hold" grpId="0" nodeType="afterEffect">
                                  <p:stCondLst>
                                    <p:cond delay="500"/>
                                  </p:stCondLst>
                                  <p:childTnLst>
                                    <p:set>
                                      <p:cBhvr>
                                        <p:cTn id="356" dur="1" fill="hold">
                                          <p:stCondLst>
                                            <p:cond delay="0"/>
                                          </p:stCondLst>
                                        </p:cTn>
                                        <p:tgtEl>
                                          <p:spTgt spid="275"/>
                                        </p:tgtEl>
                                        <p:attrNameLst>
                                          <p:attrName>style.visibility</p:attrName>
                                        </p:attrNameLst>
                                      </p:cBhvr>
                                      <p:to>
                                        <p:strVal val="visible"/>
                                      </p:to>
                                    </p:set>
                                  </p:childTnLst>
                                </p:cTn>
                              </p:par>
                            </p:childTnLst>
                          </p:cTn>
                        </p:par>
                        <p:par>
                          <p:cTn id="357" fill="hold">
                            <p:stCondLst>
                              <p:cond delay="50500"/>
                            </p:stCondLst>
                            <p:childTnLst>
                              <p:par>
                                <p:cTn id="358" presetID="10" presetClass="exit" presetSubtype="0" fill="hold" grpId="1" nodeType="afterEffect">
                                  <p:stCondLst>
                                    <p:cond delay="0"/>
                                  </p:stCondLst>
                                  <p:childTnLst>
                                    <p:animEffect transition="out" filter="fade">
                                      <p:cBhvr>
                                        <p:cTn id="359" dur="500"/>
                                        <p:tgtEl>
                                          <p:spTgt spid="275"/>
                                        </p:tgtEl>
                                      </p:cBhvr>
                                    </p:animEffect>
                                    <p:set>
                                      <p:cBhvr>
                                        <p:cTn id="360" dur="1" fill="hold">
                                          <p:stCondLst>
                                            <p:cond delay="499"/>
                                          </p:stCondLst>
                                        </p:cTn>
                                        <p:tgtEl>
                                          <p:spTgt spid="275"/>
                                        </p:tgtEl>
                                        <p:attrNameLst>
                                          <p:attrName>style.visibility</p:attrName>
                                        </p:attrNameLst>
                                      </p:cBhvr>
                                      <p:to>
                                        <p:strVal val="hidden"/>
                                      </p:to>
                                    </p:set>
                                  </p:childTnLst>
                                </p:cTn>
                              </p:par>
                            </p:childTnLst>
                          </p:cTn>
                        </p:par>
                        <p:par>
                          <p:cTn id="361" fill="hold">
                            <p:stCondLst>
                              <p:cond delay="51000"/>
                            </p:stCondLst>
                            <p:childTnLst>
                              <p:par>
                                <p:cTn id="362" presetID="1" presetClass="entr" presetSubtype="0" fill="hold" grpId="0" nodeType="afterEffect">
                                  <p:stCondLst>
                                    <p:cond delay="500"/>
                                  </p:stCondLst>
                                  <p:childTnLst>
                                    <p:set>
                                      <p:cBhvr>
                                        <p:cTn id="363" dur="1" fill="hold">
                                          <p:stCondLst>
                                            <p:cond delay="0"/>
                                          </p:stCondLst>
                                        </p:cTn>
                                        <p:tgtEl>
                                          <p:spTgt spid="276"/>
                                        </p:tgtEl>
                                        <p:attrNameLst>
                                          <p:attrName>style.visibility</p:attrName>
                                        </p:attrNameLst>
                                      </p:cBhvr>
                                      <p:to>
                                        <p:strVal val="visible"/>
                                      </p:to>
                                    </p:set>
                                  </p:childTnLst>
                                </p:cTn>
                              </p:par>
                            </p:childTnLst>
                          </p:cTn>
                        </p:par>
                        <p:par>
                          <p:cTn id="364" fill="hold">
                            <p:stCondLst>
                              <p:cond delay="51500"/>
                            </p:stCondLst>
                            <p:childTnLst>
                              <p:par>
                                <p:cTn id="365" presetID="10" presetClass="exit" presetSubtype="0" fill="hold" grpId="1" nodeType="afterEffect">
                                  <p:stCondLst>
                                    <p:cond delay="0"/>
                                  </p:stCondLst>
                                  <p:childTnLst>
                                    <p:animEffect transition="out" filter="fade">
                                      <p:cBhvr>
                                        <p:cTn id="366" dur="500"/>
                                        <p:tgtEl>
                                          <p:spTgt spid="276"/>
                                        </p:tgtEl>
                                      </p:cBhvr>
                                    </p:animEffect>
                                    <p:set>
                                      <p:cBhvr>
                                        <p:cTn id="367" dur="1" fill="hold">
                                          <p:stCondLst>
                                            <p:cond delay="499"/>
                                          </p:stCondLst>
                                        </p:cTn>
                                        <p:tgtEl>
                                          <p:spTgt spid="276"/>
                                        </p:tgtEl>
                                        <p:attrNameLst>
                                          <p:attrName>style.visibility</p:attrName>
                                        </p:attrNameLst>
                                      </p:cBhvr>
                                      <p:to>
                                        <p:strVal val="hidden"/>
                                      </p:to>
                                    </p:set>
                                  </p:childTnLst>
                                </p:cTn>
                              </p:par>
                            </p:childTnLst>
                          </p:cTn>
                        </p:par>
                        <p:par>
                          <p:cTn id="368" fill="hold">
                            <p:stCondLst>
                              <p:cond delay="52000"/>
                            </p:stCondLst>
                            <p:childTnLst>
                              <p:par>
                                <p:cTn id="369" presetID="1" presetClass="entr" presetSubtype="0" fill="hold" grpId="0" nodeType="afterEffect">
                                  <p:stCondLst>
                                    <p:cond delay="500"/>
                                  </p:stCondLst>
                                  <p:childTnLst>
                                    <p:set>
                                      <p:cBhvr>
                                        <p:cTn id="370" dur="1" fill="hold">
                                          <p:stCondLst>
                                            <p:cond delay="0"/>
                                          </p:stCondLst>
                                        </p:cTn>
                                        <p:tgtEl>
                                          <p:spTgt spid="277"/>
                                        </p:tgtEl>
                                        <p:attrNameLst>
                                          <p:attrName>style.visibility</p:attrName>
                                        </p:attrNameLst>
                                      </p:cBhvr>
                                      <p:to>
                                        <p:strVal val="visible"/>
                                      </p:to>
                                    </p:set>
                                  </p:childTnLst>
                                </p:cTn>
                              </p:par>
                            </p:childTnLst>
                          </p:cTn>
                        </p:par>
                        <p:par>
                          <p:cTn id="371" fill="hold">
                            <p:stCondLst>
                              <p:cond delay="52500"/>
                            </p:stCondLst>
                            <p:childTnLst>
                              <p:par>
                                <p:cTn id="372" presetID="10" presetClass="exit" presetSubtype="0" fill="hold" grpId="1" nodeType="afterEffect">
                                  <p:stCondLst>
                                    <p:cond delay="0"/>
                                  </p:stCondLst>
                                  <p:childTnLst>
                                    <p:animEffect transition="out" filter="fade">
                                      <p:cBhvr>
                                        <p:cTn id="373" dur="500"/>
                                        <p:tgtEl>
                                          <p:spTgt spid="277"/>
                                        </p:tgtEl>
                                      </p:cBhvr>
                                    </p:animEffect>
                                    <p:set>
                                      <p:cBhvr>
                                        <p:cTn id="374" dur="1" fill="hold">
                                          <p:stCondLst>
                                            <p:cond delay="499"/>
                                          </p:stCondLst>
                                        </p:cTn>
                                        <p:tgtEl>
                                          <p:spTgt spid="277"/>
                                        </p:tgtEl>
                                        <p:attrNameLst>
                                          <p:attrName>style.visibility</p:attrName>
                                        </p:attrNameLst>
                                      </p:cBhvr>
                                      <p:to>
                                        <p:strVal val="hidden"/>
                                      </p:to>
                                    </p:set>
                                  </p:childTnLst>
                                </p:cTn>
                              </p:par>
                            </p:childTnLst>
                          </p:cTn>
                        </p:par>
                        <p:par>
                          <p:cTn id="375" fill="hold">
                            <p:stCondLst>
                              <p:cond delay="53000"/>
                            </p:stCondLst>
                            <p:childTnLst>
                              <p:par>
                                <p:cTn id="376" presetID="1" presetClass="entr" presetSubtype="0" fill="hold" grpId="0" nodeType="afterEffect">
                                  <p:stCondLst>
                                    <p:cond delay="500"/>
                                  </p:stCondLst>
                                  <p:childTnLst>
                                    <p:set>
                                      <p:cBhvr>
                                        <p:cTn id="377" dur="1" fill="hold">
                                          <p:stCondLst>
                                            <p:cond delay="0"/>
                                          </p:stCondLst>
                                        </p:cTn>
                                        <p:tgtEl>
                                          <p:spTgt spid="278"/>
                                        </p:tgtEl>
                                        <p:attrNameLst>
                                          <p:attrName>style.visibility</p:attrName>
                                        </p:attrNameLst>
                                      </p:cBhvr>
                                      <p:to>
                                        <p:strVal val="visible"/>
                                      </p:to>
                                    </p:set>
                                  </p:childTnLst>
                                </p:cTn>
                              </p:par>
                            </p:childTnLst>
                          </p:cTn>
                        </p:par>
                        <p:par>
                          <p:cTn id="378" fill="hold">
                            <p:stCondLst>
                              <p:cond delay="53500"/>
                            </p:stCondLst>
                            <p:childTnLst>
                              <p:par>
                                <p:cTn id="379" presetID="10" presetClass="exit" presetSubtype="0" fill="hold" grpId="1" nodeType="afterEffect">
                                  <p:stCondLst>
                                    <p:cond delay="0"/>
                                  </p:stCondLst>
                                  <p:childTnLst>
                                    <p:animEffect transition="out" filter="fade">
                                      <p:cBhvr>
                                        <p:cTn id="380" dur="500"/>
                                        <p:tgtEl>
                                          <p:spTgt spid="278"/>
                                        </p:tgtEl>
                                      </p:cBhvr>
                                    </p:animEffect>
                                    <p:set>
                                      <p:cBhvr>
                                        <p:cTn id="381" dur="1" fill="hold">
                                          <p:stCondLst>
                                            <p:cond delay="499"/>
                                          </p:stCondLst>
                                        </p:cTn>
                                        <p:tgtEl>
                                          <p:spTgt spid="278"/>
                                        </p:tgtEl>
                                        <p:attrNameLst>
                                          <p:attrName>style.visibility</p:attrName>
                                        </p:attrNameLst>
                                      </p:cBhvr>
                                      <p:to>
                                        <p:strVal val="hidden"/>
                                      </p:to>
                                    </p:set>
                                  </p:childTnLst>
                                </p:cTn>
                              </p:par>
                            </p:childTnLst>
                          </p:cTn>
                        </p:par>
                        <p:par>
                          <p:cTn id="382" fill="hold">
                            <p:stCondLst>
                              <p:cond delay="54000"/>
                            </p:stCondLst>
                            <p:childTnLst>
                              <p:par>
                                <p:cTn id="383" presetID="1" presetClass="entr" presetSubtype="0" fill="hold" grpId="0" nodeType="afterEffect">
                                  <p:stCondLst>
                                    <p:cond delay="500"/>
                                  </p:stCondLst>
                                  <p:childTnLst>
                                    <p:set>
                                      <p:cBhvr>
                                        <p:cTn id="384" dur="1" fill="hold">
                                          <p:stCondLst>
                                            <p:cond delay="0"/>
                                          </p:stCondLst>
                                        </p:cTn>
                                        <p:tgtEl>
                                          <p:spTgt spid="279"/>
                                        </p:tgtEl>
                                        <p:attrNameLst>
                                          <p:attrName>style.visibility</p:attrName>
                                        </p:attrNameLst>
                                      </p:cBhvr>
                                      <p:to>
                                        <p:strVal val="visible"/>
                                      </p:to>
                                    </p:set>
                                  </p:childTnLst>
                                </p:cTn>
                              </p:par>
                            </p:childTnLst>
                          </p:cTn>
                        </p:par>
                        <p:par>
                          <p:cTn id="385" fill="hold">
                            <p:stCondLst>
                              <p:cond delay="54500"/>
                            </p:stCondLst>
                            <p:childTnLst>
                              <p:par>
                                <p:cTn id="386" presetID="10" presetClass="exit" presetSubtype="0" fill="hold" grpId="1" nodeType="afterEffect">
                                  <p:stCondLst>
                                    <p:cond delay="0"/>
                                  </p:stCondLst>
                                  <p:childTnLst>
                                    <p:animEffect transition="out" filter="fade">
                                      <p:cBhvr>
                                        <p:cTn id="387" dur="500"/>
                                        <p:tgtEl>
                                          <p:spTgt spid="279"/>
                                        </p:tgtEl>
                                      </p:cBhvr>
                                    </p:animEffect>
                                    <p:set>
                                      <p:cBhvr>
                                        <p:cTn id="388" dur="1" fill="hold">
                                          <p:stCondLst>
                                            <p:cond delay="499"/>
                                          </p:stCondLst>
                                        </p:cTn>
                                        <p:tgtEl>
                                          <p:spTgt spid="279"/>
                                        </p:tgtEl>
                                        <p:attrNameLst>
                                          <p:attrName>style.visibility</p:attrName>
                                        </p:attrNameLst>
                                      </p:cBhvr>
                                      <p:to>
                                        <p:strVal val="hidden"/>
                                      </p:to>
                                    </p:set>
                                  </p:childTnLst>
                                </p:cTn>
                              </p:par>
                            </p:childTnLst>
                          </p:cTn>
                        </p:par>
                        <p:par>
                          <p:cTn id="389" fill="hold">
                            <p:stCondLst>
                              <p:cond delay="55000"/>
                            </p:stCondLst>
                            <p:childTnLst>
                              <p:par>
                                <p:cTn id="390" presetID="1" presetClass="entr" presetSubtype="0" fill="hold" grpId="0" nodeType="afterEffect">
                                  <p:stCondLst>
                                    <p:cond delay="500"/>
                                  </p:stCondLst>
                                  <p:childTnLst>
                                    <p:set>
                                      <p:cBhvr>
                                        <p:cTn id="391" dur="1" fill="hold">
                                          <p:stCondLst>
                                            <p:cond delay="0"/>
                                          </p:stCondLst>
                                        </p:cTn>
                                        <p:tgtEl>
                                          <p:spTgt spid="280"/>
                                        </p:tgtEl>
                                        <p:attrNameLst>
                                          <p:attrName>style.visibility</p:attrName>
                                        </p:attrNameLst>
                                      </p:cBhvr>
                                      <p:to>
                                        <p:strVal val="visible"/>
                                      </p:to>
                                    </p:set>
                                  </p:childTnLst>
                                </p:cTn>
                              </p:par>
                            </p:childTnLst>
                          </p:cTn>
                        </p:par>
                        <p:par>
                          <p:cTn id="392" fill="hold">
                            <p:stCondLst>
                              <p:cond delay="55500"/>
                            </p:stCondLst>
                            <p:childTnLst>
                              <p:par>
                                <p:cTn id="393" presetID="10" presetClass="exit" presetSubtype="0" fill="hold" grpId="1" nodeType="afterEffect">
                                  <p:stCondLst>
                                    <p:cond delay="0"/>
                                  </p:stCondLst>
                                  <p:childTnLst>
                                    <p:animEffect transition="out" filter="fade">
                                      <p:cBhvr>
                                        <p:cTn id="394" dur="500"/>
                                        <p:tgtEl>
                                          <p:spTgt spid="280"/>
                                        </p:tgtEl>
                                      </p:cBhvr>
                                    </p:animEffect>
                                    <p:set>
                                      <p:cBhvr>
                                        <p:cTn id="395" dur="1" fill="hold">
                                          <p:stCondLst>
                                            <p:cond delay="499"/>
                                          </p:stCondLst>
                                        </p:cTn>
                                        <p:tgtEl>
                                          <p:spTgt spid="280"/>
                                        </p:tgtEl>
                                        <p:attrNameLst>
                                          <p:attrName>style.visibility</p:attrName>
                                        </p:attrNameLst>
                                      </p:cBhvr>
                                      <p:to>
                                        <p:strVal val="hidden"/>
                                      </p:to>
                                    </p:set>
                                  </p:childTnLst>
                                </p:cTn>
                              </p:par>
                            </p:childTnLst>
                          </p:cTn>
                        </p:par>
                        <p:par>
                          <p:cTn id="396" fill="hold">
                            <p:stCondLst>
                              <p:cond delay="56000"/>
                            </p:stCondLst>
                            <p:childTnLst>
                              <p:par>
                                <p:cTn id="397" presetID="1" presetClass="entr" presetSubtype="0" fill="hold" grpId="0" nodeType="afterEffect">
                                  <p:stCondLst>
                                    <p:cond delay="500"/>
                                  </p:stCondLst>
                                  <p:childTnLst>
                                    <p:set>
                                      <p:cBhvr>
                                        <p:cTn id="398" dur="1" fill="hold">
                                          <p:stCondLst>
                                            <p:cond delay="0"/>
                                          </p:stCondLst>
                                        </p:cTn>
                                        <p:tgtEl>
                                          <p:spTgt spid="281"/>
                                        </p:tgtEl>
                                        <p:attrNameLst>
                                          <p:attrName>style.visibility</p:attrName>
                                        </p:attrNameLst>
                                      </p:cBhvr>
                                      <p:to>
                                        <p:strVal val="visible"/>
                                      </p:to>
                                    </p:set>
                                  </p:childTnLst>
                                </p:cTn>
                              </p:par>
                            </p:childTnLst>
                          </p:cTn>
                        </p:par>
                        <p:par>
                          <p:cTn id="399" fill="hold">
                            <p:stCondLst>
                              <p:cond delay="56500"/>
                            </p:stCondLst>
                            <p:childTnLst>
                              <p:par>
                                <p:cTn id="400" presetID="10" presetClass="exit" presetSubtype="0" fill="hold" grpId="1" nodeType="afterEffect">
                                  <p:stCondLst>
                                    <p:cond delay="0"/>
                                  </p:stCondLst>
                                  <p:childTnLst>
                                    <p:animEffect transition="out" filter="fade">
                                      <p:cBhvr>
                                        <p:cTn id="401" dur="500"/>
                                        <p:tgtEl>
                                          <p:spTgt spid="281"/>
                                        </p:tgtEl>
                                      </p:cBhvr>
                                    </p:animEffect>
                                    <p:set>
                                      <p:cBhvr>
                                        <p:cTn id="402" dur="1" fill="hold">
                                          <p:stCondLst>
                                            <p:cond delay="499"/>
                                          </p:stCondLst>
                                        </p:cTn>
                                        <p:tgtEl>
                                          <p:spTgt spid="281"/>
                                        </p:tgtEl>
                                        <p:attrNameLst>
                                          <p:attrName>style.visibility</p:attrName>
                                        </p:attrNameLst>
                                      </p:cBhvr>
                                      <p:to>
                                        <p:strVal val="hidden"/>
                                      </p:to>
                                    </p:set>
                                  </p:childTnLst>
                                </p:cTn>
                              </p:par>
                            </p:childTnLst>
                          </p:cTn>
                        </p:par>
                        <p:par>
                          <p:cTn id="403" fill="hold">
                            <p:stCondLst>
                              <p:cond delay="57000"/>
                            </p:stCondLst>
                            <p:childTnLst>
                              <p:par>
                                <p:cTn id="404" presetID="1" presetClass="entr" presetSubtype="0" fill="hold" grpId="0" nodeType="afterEffect">
                                  <p:stCondLst>
                                    <p:cond delay="500"/>
                                  </p:stCondLst>
                                  <p:childTnLst>
                                    <p:set>
                                      <p:cBhvr>
                                        <p:cTn id="405" dur="1" fill="hold">
                                          <p:stCondLst>
                                            <p:cond delay="0"/>
                                          </p:stCondLst>
                                        </p:cTn>
                                        <p:tgtEl>
                                          <p:spTgt spid="282"/>
                                        </p:tgtEl>
                                        <p:attrNameLst>
                                          <p:attrName>style.visibility</p:attrName>
                                        </p:attrNameLst>
                                      </p:cBhvr>
                                      <p:to>
                                        <p:strVal val="visible"/>
                                      </p:to>
                                    </p:set>
                                  </p:childTnLst>
                                </p:cTn>
                              </p:par>
                            </p:childTnLst>
                          </p:cTn>
                        </p:par>
                        <p:par>
                          <p:cTn id="406" fill="hold">
                            <p:stCondLst>
                              <p:cond delay="57500"/>
                            </p:stCondLst>
                            <p:childTnLst>
                              <p:par>
                                <p:cTn id="407" presetID="10" presetClass="exit" presetSubtype="0" fill="hold" grpId="1" nodeType="afterEffect">
                                  <p:stCondLst>
                                    <p:cond delay="0"/>
                                  </p:stCondLst>
                                  <p:childTnLst>
                                    <p:animEffect transition="out" filter="fade">
                                      <p:cBhvr>
                                        <p:cTn id="408" dur="500"/>
                                        <p:tgtEl>
                                          <p:spTgt spid="282"/>
                                        </p:tgtEl>
                                      </p:cBhvr>
                                    </p:animEffect>
                                    <p:set>
                                      <p:cBhvr>
                                        <p:cTn id="409" dur="1" fill="hold">
                                          <p:stCondLst>
                                            <p:cond delay="499"/>
                                          </p:stCondLst>
                                        </p:cTn>
                                        <p:tgtEl>
                                          <p:spTgt spid="282"/>
                                        </p:tgtEl>
                                        <p:attrNameLst>
                                          <p:attrName>style.visibility</p:attrName>
                                        </p:attrNameLst>
                                      </p:cBhvr>
                                      <p:to>
                                        <p:strVal val="hidden"/>
                                      </p:to>
                                    </p:set>
                                  </p:childTnLst>
                                </p:cTn>
                              </p:par>
                            </p:childTnLst>
                          </p:cTn>
                        </p:par>
                        <p:par>
                          <p:cTn id="410" fill="hold">
                            <p:stCondLst>
                              <p:cond delay="58000"/>
                            </p:stCondLst>
                            <p:childTnLst>
                              <p:par>
                                <p:cTn id="411" presetID="1" presetClass="entr" presetSubtype="0" fill="hold" grpId="0" nodeType="afterEffect">
                                  <p:stCondLst>
                                    <p:cond delay="500"/>
                                  </p:stCondLst>
                                  <p:childTnLst>
                                    <p:set>
                                      <p:cBhvr>
                                        <p:cTn id="412" dur="1" fill="hold">
                                          <p:stCondLst>
                                            <p:cond delay="0"/>
                                          </p:stCondLst>
                                        </p:cTn>
                                        <p:tgtEl>
                                          <p:spTgt spid="283"/>
                                        </p:tgtEl>
                                        <p:attrNameLst>
                                          <p:attrName>style.visibility</p:attrName>
                                        </p:attrNameLst>
                                      </p:cBhvr>
                                      <p:to>
                                        <p:strVal val="visible"/>
                                      </p:to>
                                    </p:set>
                                  </p:childTnLst>
                                </p:cTn>
                              </p:par>
                            </p:childTnLst>
                          </p:cTn>
                        </p:par>
                        <p:par>
                          <p:cTn id="413" fill="hold">
                            <p:stCondLst>
                              <p:cond delay="58500"/>
                            </p:stCondLst>
                            <p:childTnLst>
                              <p:par>
                                <p:cTn id="414" presetID="10" presetClass="exit" presetSubtype="0" fill="hold" grpId="1" nodeType="afterEffect">
                                  <p:stCondLst>
                                    <p:cond delay="0"/>
                                  </p:stCondLst>
                                  <p:childTnLst>
                                    <p:animEffect transition="out" filter="fade">
                                      <p:cBhvr>
                                        <p:cTn id="415" dur="500"/>
                                        <p:tgtEl>
                                          <p:spTgt spid="283"/>
                                        </p:tgtEl>
                                      </p:cBhvr>
                                    </p:animEffect>
                                    <p:set>
                                      <p:cBhvr>
                                        <p:cTn id="416" dur="1" fill="hold">
                                          <p:stCondLst>
                                            <p:cond delay="499"/>
                                          </p:stCondLst>
                                        </p:cTn>
                                        <p:tgtEl>
                                          <p:spTgt spid="283"/>
                                        </p:tgtEl>
                                        <p:attrNameLst>
                                          <p:attrName>style.visibility</p:attrName>
                                        </p:attrNameLst>
                                      </p:cBhvr>
                                      <p:to>
                                        <p:strVal val="hidden"/>
                                      </p:to>
                                    </p:set>
                                  </p:childTnLst>
                                </p:cTn>
                              </p:par>
                            </p:childTnLst>
                          </p:cTn>
                        </p:par>
                        <p:par>
                          <p:cTn id="417" fill="hold">
                            <p:stCondLst>
                              <p:cond delay="59000"/>
                            </p:stCondLst>
                            <p:childTnLst>
                              <p:par>
                                <p:cTn id="418" presetID="1" presetClass="entr" presetSubtype="0" fill="hold" grpId="0" nodeType="afterEffect">
                                  <p:stCondLst>
                                    <p:cond delay="500"/>
                                  </p:stCondLst>
                                  <p:childTnLst>
                                    <p:set>
                                      <p:cBhvr>
                                        <p:cTn id="419" dur="1" fill="hold">
                                          <p:stCondLst>
                                            <p:cond delay="0"/>
                                          </p:stCondLst>
                                        </p:cTn>
                                        <p:tgtEl>
                                          <p:spTgt spid="284"/>
                                        </p:tgtEl>
                                        <p:attrNameLst>
                                          <p:attrName>style.visibility</p:attrName>
                                        </p:attrNameLst>
                                      </p:cBhvr>
                                      <p:to>
                                        <p:strVal val="visible"/>
                                      </p:to>
                                    </p:set>
                                  </p:childTnLst>
                                </p:cTn>
                              </p:par>
                            </p:childTnLst>
                          </p:cTn>
                        </p:par>
                        <p:par>
                          <p:cTn id="420" fill="hold">
                            <p:stCondLst>
                              <p:cond delay="59500"/>
                            </p:stCondLst>
                            <p:childTnLst>
                              <p:par>
                                <p:cTn id="421" presetID="10" presetClass="exit" presetSubtype="0" fill="hold" grpId="1" nodeType="afterEffect">
                                  <p:stCondLst>
                                    <p:cond delay="0"/>
                                  </p:stCondLst>
                                  <p:childTnLst>
                                    <p:animEffect transition="out" filter="fade">
                                      <p:cBhvr>
                                        <p:cTn id="422" dur="500"/>
                                        <p:tgtEl>
                                          <p:spTgt spid="284"/>
                                        </p:tgtEl>
                                      </p:cBhvr>
                                    </p:animEffect>
                                    <p:set>
                                      <p:cBhvr>
                                        <p:cTn id="423" dur="1" fill="hold">
                                          <p:stCondLst>
                                            <p:cond delay="499"/>
                                          </p:stCondLst>
                                        </p:cTn>
                                        <p:tgtEl>
                                          <p:spTgt spid="284"/>
                                        </p:tgtEl>
                                        <p:attrNameLst>
                                          <p:attrName>style.visibility</p:attrName>
                                        </p:attrNameLst>
                                      </p:cBhvr>
                                      <p:to>
                                        <p:strVal val="hidden"/>
                                      </p:to>
                                    </p:set>
                                  </p:childTnLst>
                                </p:cTn>
                              </p:par>
                            </p:childTnLst>
                          </p:cTn>
                        </p:par>
                        <p:par>
                          <p:cTn id="424" fill="hold">
                            <p:stCondLst>
                              <p:cond delay="60000"/>
                            </p:stCondLst>
                            <p:childTnLst>
                              <p:par>
                                <p:cTn id="425" presetID="1" presetClass="entr" presetSubtype="0" fill="hold" grpId="0" nodeType="afterEffect">
                                  <p:stCondLst>
                                    <p:cond delay="500"/>
                                  </p:stCondLst>
                                  <p:childTnLst>
                                    <p:set>
                                      <p:cBhvr>
                                        <p:cTn id="426" dur="1" fill="hold">
                                          <p:stCondLst>
                                            <p:cond delay="0"/>
                                          </p:stCondLst>
                                        </p:cTn>
                                        <p:tgtEl>
                                          <p:spTgt spid="285"/>
                                        </p:tgtEl>
                                        <p:attrNameLst>
                                          <p:attrName>style.visibility</p:attrName>
                                        </p:attrNameLst>
                                      </p:cBhvr>
                                      <p:to>
                                        <p:strVal val="visible"/>
                                      </p:to>
                                    </p:set>
                                  </p:childTnLst>
                                </p:cTn>
                              </p:par>
                            </p:childTnLst>
                          </p:cTn>
                        </p:par>
                        <p:par>
                          <p:cTn id="427" fill="hold">
                            <p:stCondLst>
                              <p:cond delay="60500"/>
                            </p:stCondLst>
                            <p:childTnLst>
                              <p:par>
                                <p:cTn id="428" presetID="10" presetClass="exit" presetSubtype="0" fill="hold" grpId="1" nodeType="afterEffect">
                                  <p:stCondLst>
                                    <p:cond delay="0"/>
                                  </p:stCondLst>
                                  <p:childTnLst>
                                    <p:animEffect transition="out" filter="fade">
                                      <p:cBhvr>
                                        <p:cTn id="429" dur="500"/>
                                        <p:tgtEl>
                                          <p:spTgt spid="285"/>
                                        </p:tgtEl>
                                      </p:cBhvr>
                                    </p:animEffect>
                                    <p:set>
                                      <p:cBhvr>
                                        <p:cTn id="430" dur="1" fill="hold">
                                          <p:stCondLst>
                                            <p:cond delay="499"/>
                                          </p:stCondLst>
                                        </p:cTn>
                                        <p:tgtEl>
                                          <p:spTgt spid="285"/>
                                        </p:tgtEl>
                                        <p:attrNameLst>
                                          <p:attrName>style.visibility</p:attrName>
                                        </p:attrNameLst>
                                      </p:cBhvr>
                                      <p:to>
                                        <p:strVal val="hidden"/>
                                      </p:to>
                                    </p:set>
                                  </p:childTnLst>
                                </p:cTn>
                              </p:par>
                            </p:childTnLst>
                          </p:cTn>
                        </p:par>
                        <p:par>
                          <p:cTn id="431" fill="hold">
                            <p:stCondLst>
                              <p:cond delay="61000"/>
                            </p:stCondLst>
                            <p:childTnLst>
                              <p:par>
                                <p:cTn id="432" presetID="1" presetClass="entr" presetSubtype="0" fill="hold" grpId="0" nodeType="afterEffect">
                                  <p:stCondLst>
                                    <p:cond delay="500"/>
                                  </p:stCondLst>
                                  <p:childTnLst>
                                    <p:set>
                                      <p:cBhvr>
                                        <p:cTn id="433" dur="1" fill="hold">
                                          <p:stCondLst>
                                            <p:cond delay="0"/>
                                          </p:stCondLst>
                                        </p:cTn>
                                        <p:tgtEl>
                                          <p:spTgt spid="286"/>
                                        </p:tgtEl>
                                        <p:attrNameLst>
                                          <p:attrName>style.visibility</p:attrName>
                                        </p:attrNameLst>
                                      </p:cBhvr>
                                      <p:to>
                                        <p:strVal val="visible"/>
                                      </p:to>
                                    </p:set>
                                  </p:childTnLst>
                                </p:cTn>
                              </p:par>
                            </p:childTnLst>
                          </p:cTn>
                        </p:par>
                        <p:par>
                          <p:cTn id="434" fill="hold">
                            <p:stCondLst>
                              <p:cond delay="61500"/>
                            </p:stCondLst>
                            <p:childTnLst>
                              <p:par>
                                <p:cTn id="435" presetID="10" presetClass="exit" presetSubtype="0" fill="hold" grpId="1" nodeType="afterEffect">
                                  <p:stCondLst>
                                    <p:cond delay="0"/>
                                  </p:stCondLst>
                                  <p:childTnLst>
                                    <p:animEffect transition="out" filter="fade">
                                      <p:cBhvr>
                                        <p:cTn id="436" dur="500"/>
                                        <p:tgtEl>
                                          <p:spTgt spid="286"/>
                                        </p:tgtEl>
                                      </p:cBhvr>
                                    </p:animEffect>
                                    <p:set>
                                      <p:cBhvr>
                                        <p:cTn id="437" dur="1" fill="hold">
                                          <p:stCondLst>
                                            <p:cond delay="499"/>
                                          </p:stCondLst>
                                        </p:cTn>
                                        <p:tgtEl>
                                          <p:spTgt spid="286"/>
                                        </p:tgtEl>
                                        <p:attrNameLst>
                                          <p:attrName>style.visibility</p:attrName>
                                        </p:attrNameLst>
                                      </p:cBhvr>
                                      <p:to>
                                        <p:strVal val="hidden"/>
                                      </p:to>
                                    </p:set>
                                  </p:childTnLst>
                                </p:cTn>
                              </p:par>
                            </p:childTnLst>
                          </p:cTn>
                        </p:par>
                        <p:par>
                          <p:cTn id="438" fill="hold">
                            <p:stCondLst>
                              <p:cond delay="62000"/>
                            </p:stCondLst>
                            <p:childTnLst>
                              <p:par>
                                <p:cTn id="439" presetID="1" presetClass="entr" presetSubtype="0" fill="hold" grpId="0" nodeType="afterEffect">
                                  <p:stCondLst>
                                    <p:cond delay="500"/>
                                  </p:stCondLst>
                                  <p:childTnLst>
                                    <p:set>
                                      <p:cBhvr>
                                        <p:cTn id="440" dur="1" fill="hold">
                                          <p:stCondLst>
                                            <p:cond delay="0"/>
                                          </p:stCondLst>
                                        </p:cTn>
                                        <p:tgtEl>
                                          <p:spTgt spid="287"/>
                                        </p:tgtEl>
                                        <p:attrNameLst>
                                          <p:attrName>style.visibility</p:attrName>
                                        </p:attrNameLst>
                                      </p:cBhvr>
                                      <p:to>
                                        <p:strVal val="visible"/>
                                      </p:to>
                                    </p:set>
                                  </p:childTnLst>
                                </p:cTn>
                              </p:par>
                            </p:childTnLst>
                          </p:cTn>
                        </p:par>
                        <p:par>
                          <p:cTn id="441" fill="hold">
                            <p:stCondLst>
                              <p:cond delay="62500"/>
                            </p:stCondLst>
                            <p:childTnLst>
                              <p:par>
                                <p:cTn id="442" presetID="10" presetClass="exit" presetSubtype="0" fill="hold" grpId="1" nodeType="afterEffect">
                                  <p:stCondLst>
                                    <p:cond delay="0"/>
                                  </p:stCondLst>
                                  <p:childTnLst>
                                    <p:animEffect transition="out" filter="fade">
                                      <p:cBhvr>
                                        <p:cTn id="443" dur="500"/>
                                        <p:tgtEl>
                                          <p:spTgt spid="287"/>
                                        </p:tgtEl>
                                      </p:cBhvr>
                                    </p:animEffect>
                                    <p:set>
                                      <p:cBhvr>
                                        <p:cTn id="444" dur="1" fill="hold">
                                          <p:stCondLst>
                                            <p:cond delay="499"/>
                                          </p:stCondLst>
                                        </p:cTn>
                                        <p:tgtEl>
                                          <p:spTgt spid="287"/>
                                        </p:tgtEl>
                                        <p:attrNameLst>
                                          <p:attrName>style.visibility</p:attrName>
                                        </p:attrNameLst>
                                      </p:cBhvr>
                                      <p:to>
                                        <p:strVal val="hidden"/>
                                      </p:to>
                                    </p:set>
                                  </p:childTnLst>
                                </p:cTn>
                              </p:par>
                            </p:childTnLst>
                          </p:cTn>
                        </p:par>
                        <p:par>
                          <p:cTn id="445" fill="hold">
                            <p:stCondLst>
                              <p:cond delay="63000"/>
                            </p:stCondLst>
                            <p:childTnLst>
                              <p:par>
                                <p:cTn id="446" presetID="1" presetClass="entr" presetSubtype="0" fill="hold" grpId="0" nodeType="afterEffect">
                                  <p:stCondLst>
                                    <p:cond delay="500"/>
                                  </p:stCondLst>
                                  <p:childTnLst>
                                    <p:set>
                                      <p:cBhvr>
                                        <p:cTn id="447" dur="1" fill="hold">
                                          <p:stCondLst>
                                            <p:cond delay="0"/>
                                          </p:stCondLst>
                                        </p:cTn>
                                        <p:tgtEl>
                                          <p:spTgt spid="288"/>
                                        </p:tgtEl>
                                        <p:attrNameLst>
                                          <p:attrName>style.visibility</p:attrName>
                                        </p:attrNameLst>
                                      </p:cBhvr>
                                      <p:to>
                                        <p:strVal val="visible"/>
                                      </p:to>
                                    </p:set>
                                  </p:childTnLst>
                                </p:cTn>
                              </p:par>
                            </p:childTnLst>
                          </p:cTn>
                        </p:par>
                        <p:par>
                          <p:cTn id="448" fill="hold">
                            <p:stCondLst>
                              <p:cond delay="63500"/>
                            </p:stCondLst>
                            <p:childTnLst>
                              <p:par>
                                <p:cTn id="449" presetID="10" presetClass="exit" presetSubtype="0" fill="hold" grpId="1" nodeType="afterEffect">
                                  <p:stCondLst>
                                    <p:cond delay="0"/>
                                  </p:stCondLst>
                                  <p:childTnLst>
                                    <p:animEffect transition="out" filter="fade">
                                      <p:cBhvr>
                                        <p:cTn id="450" dur="500"/>
                                        <p:tgtEl>
                                          <p:spTgt spid="288"/>
                                        </p:tgtEl>
                                      </p:cBhvr>
                                    </p:animEffect>
                                    <p:set>
                                      <p:cBhvr>
                                        <p:cTn id="451" dur="1" fill="hold">
                                          <p:stCondLst>
                                            <p:cond delay="499"/>
                                          </p:stCondLst>
                                        </p:cTn>
                                        <p:tgtEl>
                                          <p:spTgt spid="288"/>
                                        </p:tgtEl>
                                        <p:attrNameLst>
                                          <p:attrName>style.visibility</p:attrName>
                                        </p:attrNameLst>
                                      </p:cBhvr>
                                      <p:to>
                                        <p:strVal val="hidden"/>
                                      </p:to>
                                    </p:set>
                                  </p:childTnLst>
                                </p:cTn>
                              </p:par>
                            </p:childTnLst>
                          </p:cTn>
                        </p:par>
                        <p:par>
                          <p:cTn id="452" fill="hold">
                            <p:stCondLst>
                              <p:cond delay="64000"/>
                            </p:stCondLst>
                            <p:childTnLst>
                              <p:par>
                                <p:cTn id="453" presetID="1" presetClass="entr" presetSubtype="0" fill="hold" grpId="0" nodeType="afterEffect">
                                  <p:stCondLst>
                                    <p:cond delay="500"/>
                                  </p:stCondLst>
                                  <p:childTnLst>
                                    <p:set>
                                      <p:cBhvr>
                                        <p:cTn id="454" dur="1" fill="hold">
                                          <p:stCondLst>
                                            <p:cond delay="0"/>
                                          </p:stCondLst>
                                        </p:cTn>
                                        <p:tgtEl>
                                          <p:spTgt spid="289"/>
                                        </p:tgtEl>
                                        <p:attrNameLst>
                                          <p:attrName>style.visibility</p:attrName>
                                        </p:attrNameLst>
                                      </p:cBhvr>
                                      <p:to>
                                        <p:strVal val="visible"/>
                                      </p:to>
                                    </p:set>
                                  </p:childTnLst>
                                </p:cTn>
                              </p:par>
                            </p:childTnLst>
                          </p:cTn>
                        </p:par>
                        <p:par>
                          <p:cTn id="455" fill="hold">
                            <p:stCondLst>
                              <p:cond delay="64500"/>
                            </p:stCondLst>
                            <p:childTnLst>
                              <p:par>
                                <p:cTn id="456" presetID="10" presetClass="exit" presetSubtype="0" fill="hold" grpId="1" nodeType="afterEffect">
                                  <p:stCondLst>
                                    <p:cond delay="0"/>
                                  </p:stCondLst>
                                  <p:childTnLst>
                                    <p:animEffect transition="out" filter="fade">
                                      <p:cBhvr>
                                        <p:cTn id="457" dur="500"/>
                                        <p:tgtEl>
                                          <p:spTgt spid="289"/>
                                        </p:tgtEl>
                                      </p:cBhvr>
                                    </p:animEffect>
                                    <p:set>
                                      <p:cBhvr>
                                        <p:cTn id="458" dur="1" fill="hold">
                                          <p:stCondLst>
                                            <p:cond delay="499"/>
                                          </p:stCondLst>
                                        </p:cTn>
                                        <p:tgtEl>
                                          <p:spTgt spid="289"/>
                                        </p:tgtEl>
                                        <p:attrNameLst>
                                          <p:attrName>style.visibility</p:attrName>
                                        </p:attrNameLst>
                                      </p:cBhvr>
                                      <p:to>
                                        <p:strVal val="hidden"/>
                                      </p:to>
                                    </p:set>
                                  </p:childTnLst>
                                </p:cTn>
                              </p:par>
                            </p:childTnLst>
                          </p:cTn>
                        </p:par>
                        <p:par>
                          <p:cTn id="459" fill="hold">
                            <p:stCondLst>
                              <p:cond delay="65000"/>
                            </p:stCondLst>
                            <p:childTnLst>
                              <p:par>
                                <p:cTn id="460" presetID="1" presetClass="entr" presetSubtype="0" fill="hold" grpId="0" nodeType="afterEffect">
                                  <p:stCondLst>
                                    <p:cond delay="500"/>
                                  </p:stCondLst>
                                  <p:childTnLst>
                                    <p:set>
                                      <p:cBhvr>
                                        <p:cTn id="461" dur="1" fill="hold">
                                          <p:stCondLst>
                                            <p:cond delay="0"/>
                                          </p:stCondLst>
                                        </p:cTn>
                                        <p:tgtEl>
                                          <p:spTgt spid="290"/>
                                        </p:tgtEl>
                                        <p:attrNameLst>
                                          <p:attrName>style.visibility</p:attrName>
                                        </p:attrNameLst>
                                      </p:cBhvr>
                                      <p:to>
                                        <p:strVal val="visible"/>
                                      </p:to>
                                    </p:set>
                                  </p:childTnLst>
                                </p:cTn>
                              </p:par>
                            </p:childTnLst>
                          </p:cTn>
                        </p:par>
                        <p:par>
                          <p:cTn id="462" fill="hold">
                            <p:stCondLst>
                              <p:cond delay="65500"/>
                            </p:stCondLst>
                            <p:childTnLst>
                              <p:par>
                                <p:cTn id="463" presetID="10" presetClass="exit" presetSubtype="0" fill="hold" grpId="1" nodeType="afterEffect">
                                  <p:stCondLst>
                                    <p:cond delay="0"/>
                                  </p:stCondLst>
                                  <p:childTnLst>
                                    <p:animEffect transition="out" filter="fade">
                                      <p:cBhvr>
                                        <p:cTn id="464" dur="500"/>
                                        <p:tgtEl>
                                          <p:spTgt spid="290"/>
                                        </p:tgtEl>
                                      </p:cBhvr>
                                    </p:animEffect>
                                    <p:set>
                                      <p:cBhvr>
                                        <p:cTn id="465" dur="1" fill="hold">
                                          <p:stCondLst>
                                            <p:cond delay="499"/>
                                          </p:stCondLst>
                                        </p:cTn>
                                        <p:tgtEl>
                                          <p:spTgt spid="290"/>
                                        </p:tgtEl>
                                        <p:attrNameLst>
                                          <p:attrName>style.visibility</p:attrName>
                                        </p:attrNameLst>
                                      </p:cBhvr>
                                      <p:to>
                                        <p:strVal val="hidden"/>
                                      </p:to>
                                    </p:set>
                                  </p:childTnLst>
                                </p:cTn>
                              </p:par>
                            </p:childTnLst>
                          </p:cTn>
                        </p:par>
                        <p:par>
                          <p:cTn id="466" fill="hold">
                            <p:stCondLst>
                              <p:cond delay="66000"/>
                            </p:stCondLst>
                            <p:childTnLst>
                              <p:par>
                                <p:cTn id="467" presetID="1" presetClass="entr" presetSubtype="0" fill="hold" grpId="0" nodeType="afterEffect">
                                  <p:stCondLst>
                                    <p:cond delay="500"/>
                                  </p:stCondLst>
                                  <p:childTnLst>
                                    <p:set>
                                      <p:cBhvr>
                                        <p:cTn id="468" dur="1" fill="hold">
                                          <p:stCondLst>
                                            <p:cond delay="0"/>
                                          </p:stCondLst>
                                        </p:cTn>
                                        <p:tgtEl>
                                          <p:spTgt spid="291"/>
                                        </p:tgtEl>
                                        <p:attrNameLst>
                                          <p:attrName>style.visibility</p:attrName>
                                        </p:attrNameLst>
                                      </p:cBhvr>
                                      <p:to>
                                        <p:strVal val="visible"/>
                                      </p:to>
                                    </p:set>
                                  </p:childTnLst>
                                </p:cTn>
                              </p:par>
                            </p:childTnLst>
                          </p:cTn>
                        </p:par>
                        <p:par>
                          <p:cTn id="469" fill="hold">
                            <p:stCondLst>
                              <p:cond delay="66500"/>
                            </p:stCondLst>
                            <p:childTnLst>
                              <p:par>
                                <p:cTn id="470" presetID="10" presetClass="exit" presetSubtype="0" fill="hold" grpId="1" nodeType="afterEffect">
                                  <p:stCondLst>
                                    <p:cond delay="0"/>
                                  </p:stCondLst>
                                  <p:childTnLst>
                                    <p:animEffect transition="out" filter="fade">
                                      <p:cBhvr>
                                        <p:cTn id="471" dur="500"/>
                                        <p:tgtEl>
                                          <p:spTgt spid="291"/>
                                        </p:tgtEl>
                                      </p:cBhvr>
                                    </p:animEffect>
                                    <p:set>
                                      <p:cBhvr>
                                        <p:cTn id="472" dur="1" fill="hold">
                                          <p:stCondLst>
                                            <p:cond delay="499"/>
                                          </p:stCondLst>
                                        </p:cTn>
                                        <p:tgtEl>
                                          <p:spTgt spid="291"/>
                                        </p:tgtEl>
                                        <p:attrNameLst>
                                          <p:attrName>style.visibility</p:attrName>
                                        </p:attrNameLst>
                                      </p:cBhvr>
                                      <p:to>
                                        <p:strVal val="hidden"/>
                                      </p:to>
                                    </p:set>
                                  </p:childTnLst>
                                </p:cTn>
                              </p:par>
                            </p:childTnLst>
                          </p:cTn>
                        </p:par>
                        <p:par>
                          <p:cTn id="473" fill="hold">
                            <p:stCondLst>
                              <p:cond delay="67000"/>
                            </p:stCondLst>
                            <p:childTnLst>
                              <p:par>
                                <p:cTn id="474" presetID="1" presetClass="entr" presetSubtype="0" fill="hold" grpId="0" nodeType="afterEffect">
                                  <p:stCondLst>
                                    <p:cond delay="500"/>
                                  </p:stCondLst>
                                  <p:childTnLst>
                                    <p:set>
                                      <p:cBhvr>
                                        <p:cTn id="475" dur="1" fill="hold">
                                          <p:stCondLst>
                                            <p:cond delay="0"/>
                                          </p:stCondLst>
                                        </p:cTn>
                                        <p:tgtEl>
                                          <p:spTgt spid="292"/>
                                        </p:tgtEl>
                                        <p:attrNameLst>
                                          <p:attrName>style.visibility</p:attrName>
                                        </p:attrNameLst>
                                      </p:cBhvr>
                                      <p:to>
                                        <p:strVal val="visible"/>
                                      </p:to>
                                    </p:set>
                                  </p:childTnLst>
                                </p:cTn>
                              </p:par>
                            </p:childTnLst>
                          </p:cTn>
                        </p:par>
                        <p:par>
                          <p:cTn id="476" fill="hold">
                            <p:stCondLst>
                              <p:cond delay="67500"/>
                            </p:stCondLst>
                            <p:childTnLst>
                              <p:par>
                                <p:cTn id="477" presetID="10" presetClass="exit" presetSubtype="0" fill="hold" grpId="1" nodeType="afterEffect">
                                  <p:stCondLst>
                                    <p:cond delay="0"/>
                                  </p:stCondLst>
                                  <p:childTnLst>
                                    <p:animEffect transition="out" filter="fade">
                                      <p:cBhvr>
                                        <p:cTn id="478" dur="500"/>
                                        <p:tgtEl>
                                          <p:spTgt spid="292"/>
                                        </p:tgtEl>
                                      </p:cBhvr>
                                    </p:animEffect>
                                    <p:set>
                                      <p:cBhvr>
                                        <p:cTn id="479" dur="1" fill="hold">
                                          <p:stCondLst>
                                            <p:cond delay="499"/>
                                          </p:stCondLst>
                                        </p:cTn>
                                        <p:tgtEl>
                                          <p:spTgt spid="292"/>
                                        </p:tgtEl>
                                        <p:attrNameLst>
                                          <p:attrName>style.visibility</p:attrName>
                                        </p:attrNameLst>
                                      </p:cBhvr>
                                      <p:to>
                                        <p:strVal val="hidden"/>
                                      </p:to>
                                    </p:set>
                                  </p:childTnLst>
                                </p:cTn>
                              </p:par>
                            </p:childTnLst>
                          </p:cTn>
                        </p:par>
                        <p:par>
                          <p:cTn id="480" fill="hold">
                            <p:stCondLst>
                              <p:cond delay="68000"/>
                            </p:stCondLst>
                            <p:childTnLst>
                              <p:par>
                                <p:cTn id="481" presetID="1" presetClass="entr" presetSubtype="0" fill="hold" grpId="0" nodeType="afterEffect">
                                  <p:stCondLst>
                                    <p:cond delay="500"/>
                                  </p:stCondLst>
                                  <p:childTnLst>
                                    <p:set>
                                      <p:cBhvr>
                                        <p:cTn id="482" dur="1" fill="hold">
                                          <p:stCondLst>
                                            <p:cond delay="0"/>
                                          </p:stCondLst>
                                        </p:cTn>
                                        <p:tgtEl>
                                          <p:spTgt spid="293"/>
                                        </p:tgtEl>
                                        <p:attrNameLst>
                                          <p:attrName>style.visibility</p:attrName>
                                        </p:attrNameLst>
                                      </p:cBhvr>
                                      <p:to>
                                        <p:strVal val="visible"/>
                                      </p:to>
                                    </p:set>
                                  </p:childTnLst>
                                </p:cTn>
                              </p:par>
                            </p:childTnLst>
                          </p:cTn>
                        </p:par>
                        <p:par>
                          <p:cTn id="483" fill="hold">
                            <p:stCondLst>
                              <p:cond delay="68500"/>
                            </p:stCondLst>
                            <p:childTnLst>
                              <p:par>
                                <p:cTn id="484" presetID="10" presetClass="exit" presetSubtype="0" fill="hold" grpId="1" nodeType="afterEffect">
                                  <p:stCondLst>
                                    <p:cond delay="0"/>
                                  </p:stCondLst>
                                  <p:childTnLst>
                                    <p:animEffect transition="out" filter="fade">
                                      <p:cBhvr>
                                        <p:cTn id="485" dur="500"/>
                                        <p:tgtEl>
                                          <p:spTgt spid="293"/>
                                        </p:tgtEl>
                                      </p:cBhvr>
                                    </p:animEffect>
                                    <p:set>
                                      <p:cBhvr>
                                        <p:cTn id="486" dur="1" fill="hold">
                                          <p:stCondLst>
                                            <p:cond delay="499"/>
                                          </p:stCondLst>
                                        </p:cTn>
                                        <p:tgtEl>
                                          <p:spTgt spid="293"/>
                                        </p:tgtEl>
                                        <p:attrNameLst>
                                          <p:attrName>style.visibility</p:attrName>
                                        </p:attrNameLst>
                                      </p:cBhvr>
                                      <p:to>
                                        <p:strVal val="hidden"/>
                                      </p:to>
                                    </p:set>
                                  </p:childTnLst>
                                </p:cTn>
                              </p:par>
                            </p:childTnLst>
                          </p:cTn>
                        </p:par>
                        <p:par>
                          <p:cTn id="487" fill="hold">
                            <p:stCondLst>
                              <p:cond delay="69000"/>
                            </p:stCondLst>
                            <p:childTnLst>
                              <p:par>
                                <p:cTn id="488" presetID="1" presetClass="entr" presetSubtype="0" fill="hold" grpId="0" nodeType="afterEffect">
                                  <p:stCondLst>
                                    <p:cond delay="500"/>
                                  </p:stCondLst>
                                  <p:childTnLst>
                                    <p:set>
                                      <p:cBhvr>
                                        <p:cTn id="489" dur="1" fill="hold">
                                          <p:stCondLst>
                                            <p:cond delay="0"/>
                                          </p:stCondLst>
                                        </p:cTn>
                                        <p:tgtEl>
                                          <p:spTgt spid="294"/>
                                        </p:tgtEl>
                                        <p:attrNameLst>
                                          <p:attrName>style.visibility</p:attrName>
                                        </p:attrNameLst>
                                      </p:cBhvr>
                                      <p:to>
                                        <p:strVal val="visible"/>
                                      </p:to>
                                    </p:set>
                                  </p:childTnLst>
                                </p:cTn>
                              </p:par>
                            </p:childTnLst>
                          </p:cTn>
                        </p:par>
                        <p:par>
                          <p:cTn id="490" fill="hold">
                            <p:stCondLst>
                              <p:cond delay="69500"/>
                            </p:stCondLst>
                            <p:childTnLst>
                              <p:par>
                                <p:cTn id="491" presetID="10" presetClass="exit" presetSubtype="0" fill="hold" grpId="1" nodeType="afterEffect">
                                  <p:stCondLst>
                                    <p:cond delay="0"/>
                                  </p:stCondLst>
                                  <p:childTnLst>
                                    <p:animEffect transition="out" filter="fade">
                                      <p:cBhvr>
                                        <p:cTn id="492" dur="500"/>
                                        <p:tgtEl>
                                          <p:spTgt spid="294"/>
                                        </p:tgtEl>
                                      </p:cBhvr>
                                    </p:animEffect>
                                    <p:set>
                                      <p:cBhvr>
                                        <p:cTn id="493" dur="1" fill="hold">
                                          <p:stCondLst>
                                            <p:cond delay="499"/>
                                          </p:stCondLst>
                                        </p:cTn>
                                        <p:tgtEl>
                                          <p:spTgt spid="294"/>
                                        </p:tgtEl>
                                        <p:attrNameLst>
                                          <p:attrName>style.visibility</p:attrName>
                                        </p:attrNameLst>
                                      </p:cBhvr>
                                      <p:to>
                                        <p:strVal val="hidden"/>
                                      </p:to>
                                    </p:set>
                                  </p:childTnLst>
                                </p:cTn>
                              </p:par>
                            </p:childTnLst>
                          </p:cTn>
                        </p:par>
                        <p:par>
                          <p:cTn id="494" fill="hold">
                            <p:stCondLst>
                              <p:cond delay="70000"/>
                            </p:stCondLst>
                            <p:childTnLst>
                              <p:par>
                                <p:cTn id="495" presetID="1" presetClass="entr" presetSubtype="0" fill="hold" grpId="0" nodeType="afterEffect">
                                  <p:stCondLst>
                                    <p:cond delay="500"/>
                                  </p:stCondLst>
                                  <p:childTnLst>
                                    <p:set>
                                      <p:cBhvr>
                                        <p:cTn id="496" dur="1" fill="hold">
                                          <p:stCondLst>
                                            <p:cond delay="0"/>
                                          </p:stCondLst>
                                        </p:cTn>
                                        <p:tgtEl>
                                          <p:spTgt spid="295"/>
                                        </p:tgtEl>
                                        <p:attrNameLst>
                                          <p:attrName>style.visibility</p:attrName>
                                        </p:attrNameLst>
                                      </p:cBhvr>
                                      <p:to>
                                        <p:strVal val="visible"/>
                                      </p:to>
                                    </p:set>
                                  </p:childTnLst>
                                </p:cTn>
                              </p:par>
                            </p:childTnLst>
                          </p:cTn>
                        </p:par>
                        <p:par>
                          <p:cTn id="497" fill="hold">
                            <p:stCondLst>
                              <p:cond delay="70500"/>
                            </p:stCondLst>
                            <p:childTnLst>
                              <p:par>
                                <p:cTn id="498" presetID="10" presetClass="exit" presetSubtype="0" fill="hold" grpId="1" nodeType="afterEffect">
                                  <p:stCondLst>
                                    <p:cond delay="0"/>
                                  </p:stCondLst>
                                  <p:childTnLst>
                                    <p:animEffect transition="out" filter="fade">
                                      <p:cBhvr>
                                        <p:cTn id="499" dur="500"/>
                                        <p:tgtEl>
                                          <p:spTgt spid="295"/>
                                        </p:tgtEl>
                                      </p:cBhvr>
                                    </p:animEffect>
                                    <p:set>
                                      <p:cBhvr>
                                        <p:cTn id="500" dur="1" fill="hold">
                                          <p:stCondLst>
                                            <p:cond delay="499"/>
                                          </p:stCondLst>
                                        </p:cTn>
                                        <p:tgtEl>
                                          <p:spTgt spid="295"/>
                                        </p:tgtEl>
                                        <p:attrNameLst>
                                          <p:attrName>style.visibility</p:attrName>
                                        </p:attrNameLst>
                                      </p:cBhvr>
                                      <p:to>
                                        <p:strVal val="hidden"/>
                                      </p:to>
                                    </p:set>
                                  </p:childTnLst>
                                </p:cTn>
                              </p:par>
                            </p:childTnLst>
                          </p:cTn>
                        </p:par>
                        <p:par>
                          <p:cTn id="501" fill="hold">
                            <p:stCondLst>
                              <p:cond delay="71000"/>
                            </p:stCondLst>
                            <p:childTnLst>
                              <p:par>
                                <p:cTn id="502" presetID="1" presetClass="entr" presetSubtype="0" fill="hold" grpId="0" nodeType="afterEffect">
                                  <p:stCondLst>
                                    <p:cond delay="500"/>
                                  </p:stCondLst>
                                  <p:childTnLst>
                                    <p:set>
                                      <p:cBhvr>
                                        <p:cTn id="503" dur="1" fill="hold">
                                          <p:stCondLst>
                                            <p:cond delay="0"/>
                                          </p:stCondLst>
                                        </p:cTn>
                                        <p:tgtEl>
                                          <p:spTgt spid="296"/>
                                        </p:tgtEl>
                                        <p:attrNameLst>
                                          <p:attrName>style.visibility</p:attrName>
                                        </p:attrNameLst>
                                      </p:cBhvr>
                                      <p:to>
                                        <p:strVal val="visible"/>
                                      </p:to>
                                    </p:set>
                                  </p:childTnLst>
                                </p:cTn>
                              </p:par>
                            </p:childTnLst>
                          </p:cTn>
                        </p:par>
                        <p:par>
                          <p:cTn id="504" fill="hold">
                            <p:stCondLst>
                              <p:cond delay="71500"/>
                            </p:stCondLst>
                            <p:childTnLst>
                              <p:par>
                                <p:cTn id="505" presetID="10" presetClass="exit" presetSubtype="0" fill="hold" grpId="1" nodeType="afterEffect">
                                  <p:stCondLst>
                                    <p:cond delay="0"/>
                                  </p:stCondLst>
                                  <p:childTnLst>
                                    <p:animEffect transition="out" filter="fade">
                                      <p:cBhvr>
                                        <p:cTn id="506" dur="500"/>
                                        <p:tgtEl>
                                          <p:spTgt spid="296"/>
                                        </p:tgtEl>
                                      </p:cBhvr>
                                    </p:animEffect>
                                    <p:set>
                                      <p:cBhvr>
                                        <p:cTn id="507" dur="1" fill="hold">
                                          <p:stCondLst>
                                            <p:cond delay="499"/>
                                          </p:stCondLst>
                                        </p:cTn>
                                        <p:tgtEl>
                                          <p:spTgt spid="296"/>
                                        </p:tgtEl>
                                        <p:attrNameLst>
                                          <p:attrName>style.visibility</p:attrName>
                                        </p:attrNameLst>
                                      </p:cBhvr>
                                      <p:to>
                                        <p:strVal val="hidden"/>
                                      </p:to>
                                    </p:set>
                                  </p:childTnLst>
                                </p:cTn>
                              </p:par>
                            </p:childTnLst>
                          </p:cTn>
                        </p:par>
                        <p:par>
                          <p:cTn id="508" fill="hold">
                            <p:stCondLst>
                              <p:cond delay="72000"/>
                            </p:stCondLst>
                            <p:childTnLst>
                              <p:par>
                                <p:cTn id="509" presetID="1" presetClass="entr" presetSubtype="0" fill="hold" grpId="0" nodeType="afterEffect">
                                  <p:stCondLst>
                                    <p:cond delay="500"/>
                                  </p:stCondLst>
                                  <p:childTnLst>
                                    <p:set>
                                      <p:cBhvr>
                                        <p:cTn id="510" dur="1" fill="hold">
                                          <p:stCondLst>
                                            <p:cond delay="0"/>
                                          </p:stCondLst>
                                        </p:cTn>
                                        <p:tgtEl>
                                          <p:spTgt spid="297"/>
                                        </p:tgtEl>
                                        <p:attrNameLst>
                                          <p:attrName>style.visibility</p:attrName>
                                        </p:attrNameLst>
                                      </p:cBhvr>
                                      <p:to>
                                        <p:strVal val="visible"/>
                                      </p:to>
                                    </p:set>
                                  </p:childTnLst>
                                </p:cTn>
                              </p:par>
                            </p:childTnLst>
                          </p:cTn>
                        </p:par>
                        <p:par>
                          <p:cTn id="511" fill="hold">
                            <p:stCondLst>
                              <p:cond delay="72500"/>
                            </p:stCondLst>
                            <p:childTnLst>
                              <p:par>
                                <p:cTn id="512" presetID="10" presetClass="exit" presetSubtype="0" fill="hold" grpId="1" nodeType="afterEffect">
                                  <p:stCondLst>
                                    <p:cond delay="0"/>
                                  </p:stCondLst>
                                  <p:childTnLst>
                                    <p:animEffect transition="out" filter="fade">
                                      <p:cBhvr>
                                        <p:cTn id="513" dur="500"/>
                                        <p:tgtEl>
                                          <p:spTgt spid="297"/>
                                        </p:tgtEl>
                                      </p:cBhvr>
                                    </p:animEffect>
                                    <p:set>
                                      <p:cBhvr>
                                        <p:cTn id="514" dur="1" fill="hold">
                                          <p:stCondLst>
                                            <p:cond delay="499"/>
                                          </p:stCondLst>
                                        </p:cTn>
                                        <p:tgtEl>
                                          <p:spTgt spid="297"/>
                                        </p:tgtEl>
                                        <p:attrNameLst>
                                          <p:attrName>style.visibility</p:attrName>
                                        </p:attrNameLst>
                                      </p:cBhvr>
                                      <p:to>
                                        <p:strVal val="hidden"/>
                                      </p:to>
                                    </p:set>
                                  </p:childTnLst>
                                </p:cTn>
                              </p:par>
                            </p:childTnLst>
                          </p:cTn>
                        </p:par>
                        <p:par>
                          <p:cTn id="515" fill="hold">
                            <p:stCondLst>
                              <p:cond delay="73000"/>
                            </p:stCondLst>
                            <p:childTnLst>
                              <p:par>
                                <p:cTn id="516" presetID="1" presetClass="entr" presetSubtype="0" fill="hold" grpId="0" nodeType="afterEffect">
                                  <p:stCondLst>
                                    <p:cond delay="500"/>
                                  </p:stCondLst>
                                  <p:childTnLst>
                                    <p:set>
                                      <p:cBhvr>
                                        <p:cTn id="517" dur="1" fill="hold">
                                          <p:stCondLst>
                                            <p:cond delay="0"/>
                                          </p:stCondLst>
                                        </p:cTn>
                                        <p:tgtEl>
                                          <p:spTgt spid="298"/>
                                        </p:tgtEl>
                                        <p:attrNameLst>
                                          <p:attrName>style.visibility</p:attrName>
                                        </p:attrNameLst>
                                      </p:cBhvr>
                                      <p:to>
                                        <p:strVal val="visible"/>
                                      </p:to>
                                    </p:set>
                                  </p:childTnLst>
                                </p:cTn>
                              </p:par>
                            </p:childTnLst>
                          </p:cTn>
                        </p:par>
                        <p:par>
                          <p:cTn id="518" fill="hold">
                            <p:stCondLst>
                              <p:cond delay="73500"/>
                            </p:stCondLst>
                            <p:childTnLst>
                              <p:par>
                                <p:cTn id="519" presetID="10" presetClass="exit" presetSubtype="0" fill="hold" grpId="1" nodeType="afterEffect">
                                  <p:stCondLst>
                                    <p:cond delay="0"/>
                                  </p:stCondLst>
                                  <p:childTnLst>
                                    <p:animEffect transition="out" filter="fade">
                                      <p:cBhvr>
                                        <p:cTn id="520" dur="500"/>
                                        <p:tgtEl>
                                          <p:spTgt spid="298"/>
                                        </p:tgtEl>
                                      </p:cBhvr>
                                    </p:animEffect>
                                    <p:set>
                                      <p:cBhvr>
                                        <p:cTn id="521" dur="1" fill="hold">
                                          <p:stCondLst>
                                            <p:cond delay="499"/>
                                          </p:stCondLst>
                                        </p:cTn>
                                        <p:tgtEl>
                                          <p:spTgt spid="298"/>
                                        </p:tgtEl>
                                        <p:attrNameLst>
                                          <p:attrName>style.visibility</p:attrName>
                                        </p:attrNameLst>
                                      </p:cBhvr>
                                      <p:to>
                                        <p:strVal val="hidden"/>
                                      </p:to>
                                    </p:set>
                                  </p:childTnLst>
                                </p:cTn>
                              </p:par>
                            </p:childTnLst>
                          </p:cTn>
                        </p:par>
                        <p:par>
                          <p:cTn id="522" fill="hold">
                            <p:stCondLst>
                              <p:cond delay="74000"/>
                            </p:stCondLst>
                            <p:childTnLst>
                              <p:par>
                                <p:cTn id="523" presetID="1" presetClass="entr" presetSubtype="0" fill="hold" grpId="0" nodeType="afterEffect">
                                  <p:stCondLst>
                                    <p:cond delay="500"/>
                                  </p:stCondLst>
                                  <p:childTnLst>
                                    <p:set>
                                      <p:cBhvr>
                                        <p:cTn id="524" dur="1" fill="hold">
                                          <p:stCondLst>
                                            <p:cond delay="0"/>
                                          </p:stCondLst>
                                        </p:cTn>
                                        <p:tgtEl>
                                          <p:spTgt spid="299"/>
                                        </p:tgtEl>
                                        <p:attrNameLst>
                                          <p:attrName>style.visibility</p:attrName>
                                        </p:attrNameLst>
                                      </p:cBhvr>
                                      <p:to>
                                        <p:strVal val="visible"/>
                                      </p:to>
                                    </p:set>
                                  </p:childTnLst>
                                </p:cTn>
                              </p:par>
                            </p:childTnLst>
                          </p:cTn>
                        </p:par>
                        <p:par>
                          <p:cTn id="525" fill="hold">
                            <p:stCondLst>
                              <p:cond delay="74500"/>
                            </p:stCondLst>
                            <p:childTnLst>
                              <p:par>
                                <p:cTn id="526" presetID="10" presetClass="exit" presetSubtype="0" fill="hold" grpId="1" nodeType="afterEffect">
                                  <p:stCondLst>
                                    <p:cond delay="0"/>
                                  </p:stCondLst>
                                  <p:childTnLst>
                                    <p:animEffect transition="out" filter="fade">
                                      <p:cBhvr>
                                        <p:cTn id="527" dur="500"/>
                                        <p:tgtEl>
                                          <p:spTgt spid="299"/>
                                        </p:tgtEl>
                                      </p:cBhvr>
                                    </p:animEffect>
                                    <p:set>
                                      <p:cBhvr>
                                        <p:cTn id="528" dur="1" fill="hold">
                                          <p:stCondLst>
                                            <p:cond delay="499"/>
                                          </p:stCondLst>
                                        </p:cTn>
                                        <p:tgtEl>
                                          <p:spTgt spid="299"/>
                                        </p:tgtEl>
                                        <p:attrNameLst>
                                          <p:attrName>style.visibility</p:attrName>
                                        </p:attrNameLst>
                                      </p:cBhvr>
                                      <p:to>
                                        <p:strVal val="hidden"/>
                                      </p:to>
                                    </p:set>
                                  </p:childTnLst>
                                </p:cTn>
                              </p:par>
                            </p:childTnLst>
                          </p:cTn>
                        </p:par>
                        <p:par>
                          <p:cTn id="529" fill="hold">
                            <p:stCondLst>
                              <p:cond delay="75000"/>
                            </p:stCondLst>
                            <p:childTnLst>
                              <p:par>
                                <p:cTn id="530" presetID="1" presetClass="entr" presetSubtype="0" fill="hold" grpId="0" nodeType="afterEffect">
                                  <p:stCondLst>
                                    <p:cond delay="500"/>
                                  </p:stCondLst>
                                  <p:childTnLst>
                                    <p:set>
                                      <p:cBhvr>
                                        <p:cTn id="531" dur="1" fill="hold">
                                          <p:stCondLst>
                                            <p:cond delay="0"/>
                                          </p:stCondLst>
                                        </p:cTn>
                                        <p:tgtEl>
                                          <p:spTgt spid="300"/>
                                        </p:tgtEl>
                                        <p:attrNameLst>
                                          <p:attrName>style.visibility</p:attrName>
                                        </p:attrNameLst>
                                      </p:cBhvr>
                                      <p:to>
                                        <p:strVal val="visible"/>
                                      </p:to>
                                    </p:set>
                                  </p:childTnLst>
                                </p:cTn>
                              </p:par>
                            </p:childTnLst>
                          </p:cTn>
                        </p:par>
                        <p:par>
                          <p:cTn id="532" fill="hold">
                            <p:stCondLst>
                              <p:cond delay="75500"/>
                            </p:stCondLst>
                            <p:childTnLst>
                              <p:par>
                                <p:cTn id="533" presetID="10" presetClass="exit" presetSubtype="0" fill="hold" grpId="1" nodeType="afterEffect">
                                  <p:stCondLst>
                                    <p:cond delay="0"/>
                                  </p:stCondLst>
                                  <p:childTnLst>
                                    <p:animEffect transition="out" filter="fade">
                                      <p:cBhvr>
                                        <p:cTn id="534" dur="500"/>
                                        <p:tgtEl>
                                          <p:spTgt spid="300"/>
                                        </p:tgtEl>
                                      </p:cBhvr>
                                    </p:animEffect>
                                    <p:set>
                                      <p:cBhvr>
                                        <p:cTn id="535" dur="1" fill="hold">
                                          <p:stCondLst>
                                            <p:cond delay="499"/>
                                          </p:stCondLst>
                                        </p:cTn>
                                        <p:tgtEl>
                                          <p:spTgt spid="300"/>
                                        </p:tgtEl>
                                        <p:attrNameLst>
                                          <p:attrName>style.visibility</p:attrName>
                                        </p:attrNameLst>
                                      </p:cBhvr>
                                      <p:to>
                                        <p:strVal val="hidden"/>
                                      </p:to>
                                    </p:set>
                                  </p:childTnLst>
                                </p:cTn>
                              </p:par>
                            </p:childTnLst>
                          </p:cTn>
                        </p:par>
                        <p:par>
                          <p:cTn id="536" fill="hold">
                            <p:stCondLst>
                              <p:cond delay="76000"/>
                            </p:stCondLst>
                            <p:childTnLst>
                              <p:par>
                                <p:cTn id="537" presetID="1" presetClass="entr" presetSubtype="0" fill="hold" grpId="0" nodeType="afterEffect">
                                  <p:stCondLst>
                                    <p:cond delay="500"/>
                                  </p:stCondLst>
                                  <p:childTnLst>
                                    <p:set>
                                      <p:cBhvr>
                                        <p:cTn id="538" dur="1" fill="hold">
                                          <p:stCondLst>
                                            <p:cond delay="0"/>
                                          </p:stCondLst>
                                        </p:cTn>
                                        <p:tgtEl>
                                          <p:spTgt spid="301"/>
                                        </p:tgtEl>
                                        <p:attrNameLst>
                                          <p:attrName>style.visibility</p:attrName>
                                        </p:attrNameLst>
                                      </p:cBhvr>
                                      <p:to>
                                        <p:strVal val="visible"/>
                                      </p:to>
                                    </p:set>
                                  </p:childTnLst>
                                </p:cTn>
                              </p:par>
                            </p:childTnLst>
                          </p:cTn>
                        </p:par>
                        <p:par>
                          <p:cTn id="539" fill="hold">
                            <p:stCondLst>
                              <p:cond delay="76500"/>
                            </p:stCondLst>
                            <p:childTnLst>
                              <p:par>
                                <p:cTn id="540" presetID="10" presetClass="exit" presetSubtype="0" fill="hold" grpId="1" nodeType="afterEffect">
                                  <p:stCondLst>
                                    <p:cond delay="0"/>
                                  </p:stCondLst>
                                  <p:childTnLst>
                                    <p:animEffect transition="out" filter="fade">
                                      <p:cBhvr>
                                        <p:cTn id="541" dur="500"/>
                                        <p:tgtEl>
                                          <p:spTgt spid="301"/>
                                        </p:tgtEl>
                                      </p:cBhvr>
                                    </p:animEffect>
                                    <p:set>
                                      <p:cBhvr>
                                        <p:cTn id="542" dur="1" fill="hold">
                                          <p:stCondLst>
                                            <p:cond delay="499"/>
                                          </p:stCondLst>
                                        </p:cTn>
                                        <p:tgtEl>
                                          <p:spTgt spid="301"/>
                                        </p:tgtEl>
                                        <p:attrNameLst>
                                          <p:attrName>style.visibility</p:attrName>
                                        </p:attrNameLst>
                                      </p:cBhvr>
                                      <p:to>
                                        <p:strVal val="hidden"/>
                                      </p:to>
                                    </p:set>
                                  </p:childTnLst>
                                </p:cTn>
                              </p:par>
                            </p:childTnLst>
                          </p:cTn>
                        </p:par>
                        <p:par>
                          <p:cTn id="543" fill="hold">
                            <p:stCondLst>
                              <p:cond delay="77000"/>
                            </p:stCondLst>
                            <p:childTnLst>
                              <p:par>
                                <p:cTn id="544" presetID="1" presetClass="entr" presetSubtype="0" fill="hold" grpId="0" nodeType="afterEffect">
                                  <p:stCondLst>
                                    <p:cond delay="500"/>
                                  </p:stCondLst>
                                  <p:childTnLst>
                                    <p:set>
                                      <p:cBhvr>
                                        <p:cTn id="545" dur="1" fill="hold">
                                          <p:stCondLst>
                                            <p:cond delay="0"/>
                                          </p:stCondLst>
                                        </p:cTn>
                                        <p:tgtEl>
                                          <p:spTgt spid="302"/>
                                        </p:tgtEl>
                                        <p:attrNameLst>
                                          <p:attrName>style.visibility</p:attrName>
                                        </p:attrNameLst>
                                      </p:cBhvr>
                                      <p:to>
                                        <p:strVal val="visible"/>
                                      </p:to>
                                    </p:set>
                                  </p:childTnLst>
                                </p:cTn>
                              </p:par>
                            </p:childTnLst>
                          </p:cTn>
                        </p:par>
                        <p:par>
                          <p:cTn id="546" fill="hold">
                            <p:stCondLst>
                              <p:cond delay="77500"/>
                            </p:stCondLst>
                            <p:childTnLst>
                              <p:par>
                                <p:cTn id="547" presetID="10" presetClass="exit" presetSubtype="0" fill="hold" grpId="1" nodeType="afterEffect">
                                  <p:stCondLst>
                                    <p:cond delay="0"/>
                                  </p:stCondLst>
                                  <p:childTnLst>
                                    <p:animEffect transition="out" filter="fade">
                                      <p:cBhvr>
                                        <p:cTn id="548" dur="500"/>
                                        <p:tgtEl>
                                          <p:spTgt spid="302"/>
                                        </p:tgtEl>
                                      </p:cBhvr>
                                    </p:animEffect>
                                    <p:set>
                                      <p:cBhvr>
                                        <p:cTn id="549" dur="1" fill="hold">
                                          <p:stCondLst>
                                            <p:cond delay="499"/>
                                          </p:stCondLst>
                                        </p:cTn>
                                        <p:tgtEl>
                                          <p:spTgt spid="302"/>
                                        </p:tgtEl>
                                        <p:attrNameLst>
                                          <p:attrName>style.visibility</p:attrName>
                                        </p:attrNameLst>
                                      </p:cBhvr>
                                      <p:to>
                                        <p:strVal val="hidden"/>
                                      </p:to>
                                    </p:set>
                                  </p:childTnLst>
                                </p:cTn>
                              </p:par>
                            </p:childTnLst>
                          </p:cTn>
                        </p:par>
                        <p:par>
                          <p:cTn id="550" fill="hold">
                            <p:stCondLst>
                              <p:cond delay="78000"/>
                            </p:stCondLst>
                            <p:childTnLst>
                              <p:par>
                                <p:cTn id="551" presetID="1" presetClass="entr" presetSubtype="0" fill="hold" grpId="0" nodeType="afterEffect">
                                  <p:stCondLst>
                                    <p:cond delay="500"/>
                                  </p:stCondLst>
                                  <p:childTnLst>
                                    <p:set>
                                      <p:cBhvr>
                                        <p:cTn id="552" dur="1" fill="hold">
                                          <p:stCondLst>
                                            <p:cond delay="0"/>
                                          </p:stCondLst>
                                        </p:cTn>
                                        <p:tgtEl>
                                          <p:spTgt spid="303"/>
                                        </p:tgtEl>
                                        <p:attrNameLst>
                                          <p:attrName>style.visibility</p:attrName>
                                        </p:attrNameLst>
                                      </p:cBhvr>
                                      <p:to>
                                        <p:strVal val="visible"/>
                                      </p:to>
                                    </p:set>
                                  </p:childTnLst>
                                </p:cTn>
                              </p:par>
                            </p:childTnLst>
                          </p:cTn>
                        </p:par>
                        <p:par>
                          <p:cTn id="553" fill="hold">
                            <p:stCondLst>
                              <p:cond delay="78500"/>
                            </p:stCondLst>
                            <p:childTnLst>
                              <p:par>
                                <p:cTn id="554" presetID="10" presetClass="exit" presetSubtype="0" fill="hold" grpId="1" nodeType="afterEffect">
                                  <p:stCondLst>
                                    <p:cond delay="0"/>
                                  </p:stCondLst>
                                  <p:childTnLst>
                                    <p:animEffect transition="out" filter="fade">
                                      <p:cBhvr>
                                        <p:cTn id="555" dur="500"/>
                                        <p:tgtEl>
                                          <p:spTgt spid="303"/>
                                        </p:tgtEl>
                                      </p:cBhvr>
                                    </p:animEffect>
                                    <p:set>
                                      <p:cBhvr>
                                        <p:cTn id="556" dur="1" fill="hold">
                                          <p:stCondLst>
                                            <p:cond delay="499"/>
                                          </p:stCondLst>
                                        </p:cTn>
                                        <p:tgtEl>
                                          <p:spTgt spid="303"/>
                                        </p:tgtEl>
                                        <p:attrNameLst>
                                          <p:attrName>style.visibility</p:attrName>
                                        </p:attrNameLst>
                                      </p:cBhvr>
                                      <p:to>
                                        <p:strVal val="hidden"/>
                                      </p:to>
                                    </p:set>
                                  </p:childTnLst>
                                </p:cTn>
                              </p:par>
                            </p:childTnLst>
                          </p:cTn>
                        </p:par>
                        <p:par>
                          <p:cTn id="557" fill="hold">
                            <p:stCondLst>
                              <p:cond delay="79000"/>
                            </p:stCondLst>
                            <p:childTnLst>
                              <p:par>
                                <p:cTn id="558" presetID="1" presetClass="entr" presetSubtype="0" fill="hold" grpId="0" nodeType="afterEffect">
                                  <p:stCondLst>
                                    <p:cond delay="500"/>
                                  </p:stCondLst>
                                  <p:childTnLst>
                                    <p:set>
                                      <p:cBhvr>
                                        <p:cTn id="559" dur="1" fill="hold">
                                          <p:stCondLst>
                                            <p:cond delay="0"/>
                                          </p:stCondLst>
                                        </p:cTn>
                                        <p:tgtEl>
                                          <p:spTgt spid="304"/>
                                        </p:tgtEl>
                                        <p:attrNameLst>
                                          <p:attrName>style.visibility</p:attrName>
                                        </p:attrNameLst>
                                      </p:cBhvr>
                                      <p:to>
                                        <p:strVal val="visible"/>
                                      </p:to>
                                    </p:set>
                                  </p:childTnLst>
                                </p:cTn>
                              </p:par>
                            </p:childTnLst>
                          </p:cTn>
                        </p:par>
                        <p:par>
                          <p:cTn id="560" fill="hold">
                            <p:stCondLst>
                              <p:cond delay="79500"/>
                            </p:stCondLst>
                            <p:childTnLst>
                              <p:par>
                                <p:cTn id="561" presetID="10" presetClass="exit" presetSubtype="0" fill="hold" grpId="1" nodeType="afterEffect">
                                  <p:stCondLst>
                                    <p:cond delay="0"/>
                                  </p:stCondLst>
                                  <p:childTnLst>
                                    <p:animEffect transition="out" filter="fade">
                                      <p:cBhvr>
                                        <p:cTn id="562" dur="500"/>
                                        <p:tgtEl>
                                          <p:spTgt spid="304"/>
                                        </p:tgtEl>
                                      </p:cBhvr>
                                    </p:animEffect>
                                    <p:set>
                                      <p:cBhvr>
                                        <p:cTn id="563" dur="1" fill="hold">
                                          <p:stCondLst>
                                            <p:cond delay="499"/>
                                          </p:stCondLst>
                                        </p:cTn>
                                        <p:tgtEl>
                                          <p:spTgt spid="304"/>
                                        </p:tgtEl>
                                        <p:attrNameLst>
                                          <p:attrName>style.visibility</p:attrName>
                                        </p:attrNameLst>
                                      </p:cBhvr>
                                      <p:to>
                                        <p:strVal val="hidden"/>
                                      </p:to>
                                    </p:set>
                                  </p:childTnLst>
                                </p:cTn>
                              </p:par>
                            </p:childTnLst>
                          </p:cTn>
                        </p:par>
                        <p:par>
                          <p:cTn id="564" fill="hold">
                            <p:stCondLst>
                              <p:cond delay="80000"/>
                            </p:stCondLst>
                            <p:childTnLst>
                              <p:par>
                                <p:cTn id="565" presetID="1" presetClass="entr" presetSubtype="0" fill="hold" grpId="0" nodeType="afterEffect">
                                  <p:stCondLst>
                                    <p:cond delay="500"/>
                                  </p:stCondLst>
                                  <p:childTnLst>
                                    <p:set>
                                      <p:cBhvr>
                                        <p:cTn id="566" dur="1" fill="hold">
                                          <p:stCondLst>
                                            <p:cond delay="0"/>
                                          </p:stCondLst>
                                        </p:cTn>
                                        <p:tgtEl>
                                          <p:spTgt spid="305"/>
                                        </p:tgtEl>
                                        <p:attrNameLst>
                                          <p:attrName>style.visibility</p:attrName>
                                        </p:attrNameLst>
                                      </p:cBhvr>
                                      <p:to>
                                        <p:strVal val="visible"/>
                                      </p:to>
                                    </p:set>
                                  </p:childTnLst>
                                </p:cTn>
                              </p:par>
                            </p:childTnLst>
                          </p:cTn>
                        </p:par>
                        <p:par>
                          <p:cTn id="567" fill="hold">
                            <p:stCondLst>
                              <p:cond delay="80500"/>
                            </p:stCondLst>
                            <p:childTnLst>
                              <p:par>
                                <p:cTn id="568" presetID="10" presetClass="exit" presetSubtype="0" fill="hold" grpId="1" nodeType="afterEffect">
                                  <p:stCondLst>
                                    <p:cond delay="0"/>
                                  </p:stCondLst>
                                  <p:childTnLst>
                                    <p:animEffect transition="out" filter="fade">
                                      <p:cBhvr>
                                        <p:cTn id="569" dur="500"/>
                                        <p:tgtEl>
                                          <p:spTgt spid="305"/>
                                        </p:tgtEl>
                                      </p:cBhvr>
                                    </p:animEffect>
                                    <p:set>
                                      <p:cBhvr>
                                        <p:cTn id="570" dur="1" fill="hold">
                                          <p:stCondLst>
                                            <p:cond delay="499"/>
                                          </p:stCondLst>
                                        </p:cTn>
                                        <p:tgtEl>
                                          <p:spTgt spid="305"/>
                                        </p:tgtEl>
                                        <p:attrNameLst>
                                          <p:attrName>style.visibility</p:attrName>
                                        </p:attrNameLst>
                                      </p:cBhvr>
                                      <p:to>
                                        <p:strVal val="hidden"/>
                                      </p:to>
                                    </p:set>
                                  </p:childTnLst>
                                </p:cTn>
                              </p:par>
                            </p:childTnLst>
                          </p:cTn>
                        </p:par>
                        <p:par>
                          <p:cTn id="571" fill="hold">
                            <p:stCondLst>
                              <p:cond delay="81000"/>
                            </p:stCondLst>
                            <p:childTnLst>
                              <p:par>
                                <p:cTn id="572" presetID="1" presetClass="entr" presetSubtype="0" fill="hold" grpId="0" nodeType="afterEffect">
                                  <p:stCondLst>
                                    <p:cond delay="500"/>
                                  </p:stCondLst>
                                  <p:childTnLst>
                                    <p:set>
                                      <p:cBhvr>
                                        <p:cTn id="573" dur="1" fill="hold">
                                          <p:stCondLst>
                                            <p:cond delay="0"/>
                                          </p:stCondLst>
                                        </p:cTn>
                                        <p:tgtEl>
                                          <p:spTgt spid="306"/>
                                        </p:tgtEl>
                                        <p:attrNameLst>
                                          <p:attrName>style.visibility</p:attrName>
                                        </p:attrNameLst>
                                      </p:cBhvr>
                                      <p:to>
                                        <p:strVal val="visible"/>
                                      </p:to>
                                    </p:set>
                                  </p:childTnLst>
                                </p:cTn>
                              </p:par>
                            </p:childTnLst>
                          </p:cTn>
                        </p:par>
                        <p:par>
                          <p:cTn id="574" fill="hold">
                            <p:stCondLst>
                              <p:cond delay="81500"/>
                            </p:stCondLst>
                            <p:childTnLst>
                              <p:par>
                                <p:cTn id="575" presetID="10" presetClass="exit" presetSubtype="0" fill="hold" grpId="1" nodeType="afterEffect">
                                  <p:stCondLst>
                                    <p:cond delay="0"/>
                                  </p:stCondLst>
                                  <p:childTnLst>
                                    <p:animEffect transition="out" filter="fade">
                                      <p:cBhvr>
                                        <p:cTn id="576" dur="500"/>
                                        <p:tgtEl>
                                          <p:spTgt spid="306"/>
                                        </p:tgtEl>
                                      </p:cBhvr>
                                    </p:animEffect>
                                    <p:set>
                                      <p:cBhvr>
                                        <p:cTn id="577" dur="1" fill="hold">
                                          <p:stCondLst>
                                            <p:cond delay="499"/>
                                          </p:stCondLst>
                                        </p:cTn>
                                        <p:tgtEl>
                                          <p:spTgt spid="306"/>
                                        </p:tgtEl>
                                        <p:attrNameLst>
                                          <p:attrName>style.visibility</p:attrName>
                                        </p:attrNameLst>
                                      </p:cBhvr>
                                      <p:to>
                                        <p:strVal val="hidden"/>
                                      </p:to>
                                    </p:set>
                                  </p:childTnLst>
                                </p:cTn>
                              </p:par>
                            </p:childTnLst>
                          </p:cTn>
                        </p:par>
                        <p:par>
                          <p:cTn id="578" fill="hold">
                            <p:stCondLst>
                              <p:cond delay="82000"/>
                            </p:stCondLst>
                            <p:childTnLst>
                              <p:par>
                                <p:cTn id="579" presetID="1" presetClass="entr" presetSubtype="0" fill="hold" grpId="0" nodeType="afterEffect">
                                  <p:stCondLst>
                                    <p:cond delay="500"/>
                                  </p:stCondLst>
                                  <p:childTnLst>
                                    <p:set>
                                      <p:cBhvr>
                                        <p:cTn id="580" dur="1" fill="hold">
                                          <p:stCondLst>
                                            <p:cond delay="0"/>
                                          </p:stCondLst>
                                        </p:cTn>
                                        <p:tgtEl>
                                          <p:spTgt spid="307"/>
                                        </p:tgtEl>
                                        <p:attrNameLst>
                                          <p:attrName>style.visibility</p:attrName>
                                        </p:attrNameLst>
                                      </p:cBhvr>
                                      <p:to>
                                        <p:strVal val="visible"/>
                                      </p:to>
                                    </p:set>
                                  </p:childTnLst>
                                </p:cTn>
                              </p:par>
                            </p:childTnLst>
                          </p:cTn>
                        </p:par>
                        <p:par>
                          <p:cTn id="581" fill="hold">
                            <p:stCondLst>
                              <p:cond delay="82500"/>
                            </p:stCondLst>
                            <p:childTnLst>
                              <p:par>
                                <p:cTn id="582" presetID="10" presetClass="exit" presetSubtype="0" fill="hold" grpId="1" nodeType="afterEffect">
                                  <p:stCondLst>
                                    <p:cond delay="0"/>
                                  </p:stCondLst>
                                  <p:childTnLst>
                                    <p:animEffect transition="out" filter="fade">
                                      <p:cBhvr>
                                        <p:cTn id="583" dur="500"/>
                                        <p:tgtEl>
                                          <p:spTgt spid="307"/>
                                        </p:tgtEl>
                                      </p:cBhvr>
                                    </p:animEffect>
                                    <p:set>
                                      <p:cBhvr>
                                        <p:cTn id="584" dur="1" fill="hold">
                                          <p:stCondLst>
                                            <p:cond delay="499"/>
                                          </p:stCondLst>
                                        </p:cTn>
                                        <p:tgtEl>
                                          <p:spTgt spid="307"/>
                                        </p:tgtEl>
                                        <p:attrNameLst>
                                          <p:attrName>style.visibility</p:attrName>
                                        </p:attrNameLst>
                                      </p:cBhvr>
                                      <p:to>
                                        <p:strVal val="hidden"/>
                                      </p:to>
                                    </p:set>
                                  </p:childTnLst>
                                </p:cTn>
                              </p:par>
                            </p:childTnLst>
                          </p:cTn>
                        </p:par>
                        <p:par>
                          <p:cTn id="585" fill="hold">
                            <p:stCondLst>
                              <p:cond delay="83000"/>
                            </p:stCondLst>
                            <p:childTnLst>
                              <p:par>
                                <p:cTn id="586" presetID="1" presetClass="entr" presetSubtype="0" fill="hold" grpId="0" nodeType="afterEffect">
                                  <p:stCondLst>
                                    <p:cond delay="500"/>
                                  </p:stCondLst>
                                  <p:childTnLst>
                                    <p:set>
                                      <p:cBhvr>
                                        <p:cTn id="587" dur="1" fill="hold">
                                          <p:stCondLst>
                                            <p:cond delay="0"/>
                                          </p:stCondLst>
                                        </p:cTn>
                                        <p:tgtEl>
                                          <p:spTgt spid="308"/>
                                        </p:tgtEl>
                                        <p:attrNameLst>
                                          <p:attrName>style.visibility</p:attrName>
                                        </p:attrNameLst>
                                      </p:cBhvr>
                                      <p:to>
                                        <p:strVal val="visible"/>
                                      </p:to>
                                    </p:set>
                                  </p:childTnLst>
                                </p:cTn>
                              </p:par>
                            </p:childTnLst>
                          </p:cTn>
                        </p:par>
                        <p:par>
                          <p:cTn id="588" fill="hold">
                            <p:stCondLst>
                              <p:cond delay="83500"/>
                            </p:stCondLst>
                            <p:childTnLst>
                              <p:par>
                                <p:cTn id="589" presetID="10" presetClass="exit" presetSubtype="0" fill="hold" grpId="1" nodeType="afterEffect">
                                  <p:stCondLst>
                                    <p:cond delay="0"/>
                                  </p:stCondLst>
                                  <p:childTnLst>
                                    <p:animEffect transition="out" filter="fade">
                                      <p:cBhvr>
                                        <p:cTn id="590" dur="500"/>
                                        <p:tgtEl>
                                          <p:spTgt spid="308"/>
                                        </p:tgtEl>
                                      </p:cBhvr>
                                    </p:animEffect>
                                    <p:set>
                                      <p:cBhvr>
                                        <p:cTn id="591" dur="1" fill="hold">
                                          <p:stCondLst>
                                            <p:cond delay="499"/>
                                          </p:stCondLst>
                                        </p:cTn>
                                        <p:tgtEl>
                                          <p:spTgt spid="308"/>
                                        </p:tgtEl>
                                        <p:attrNameLst>
                                          <p:attrName>style.visibility</p:attrName>
                                        </p:attrNameLst>
                                      </p:cBhvr>
                                      <p:to>
                                        <p:strVal val="hidden"/>
                                      </p:to>
                                    </p:set>
                                  </p:childTnLst>
                                </p:cTn>
                              </p:par>
                            </p:childTnLst>
                          </p:cTn>
                        </p:par>
                        <p:par>
                          <p:cTn id="592" fill="hold">
                            <p:stCondLst>
                              <p:cond delay="84000"/>
                            </p:stCondLst>
                            <p:childTnLst>
                              <p:par>
                                <p:cTn id="593" presetID="1" presetClass="entr" presetSubtype="0" fill="hold" grpId="0" nodeType="afterEffect">
                                  <p:stCondLst>
                                    <p:cond delay="500"/>
                                  </p:stCondLst>
                                  <p:childTnLst>
                                    <p:set>
                                      <p:cBhvr>
                                        <p:cTn id="594" dur="1" fill="hold">
                                          <p:stCondLst>
                                            <p:cond delay="0"/>
                                          </p:stCondLst>
                                        </p:cTn>
                                        <p:tgtEl>
                                          <p:spTgt spid="309"/>
                                        </p:tgtEl>
                                        <p:attrNameLst>
                                          <p:attrName>style.visibility</p:attrName>
                                        </p:attrNameLst>
                                      </p:cBhvr>
                                      <p:to>
                                        <p:strVal val="visible"/>
                                      </p:to>
                                    </p:set>
                                  </p:childTnLst>
                                </p:cTn>
                              </p:par>
                            </p:childTnLst>
                          </p:cTn>
                        </p:par>
                        <p:par>
                          <p:cTn id="595" fill="hold">
                            <p:stCondLst>
                              <p:cond delay="84500"/>
                            </p:stCondLst>
                            <p:childTnLst>
                              <p:par>
                                <p:cTn id="596" presetID="10" presetClass="exit" presetSubtype="0" fill="hold" grpId="1" nodeType="afterEffect">
                                  <p:stCondLst>
                                    <p:cond delay="0"/>
                                  </p:stCondLst>
                                  <p:childTnLst>
                                    <p:animEffect transition="out" filter="fade">
                                      <p:cBhvr>
                                        <p:cTn id="597" dur="500"/>
                                        <p:tgtEl>
                                          <p:spTgt spid="309"/>
                                        </p:tgtEl>
                                      </p:cBhvr>
                                    </p:animEffect>
                                    <p:set>
                                      <p:cBhvr>
                                        <p:cTn id="598" dur="1" fill="hold">
                                          <p:stCondLst>
                                            <p:cond delay="499"/>
                                          </p:stCondLst>
                                        </p:cTn>
                                        <p:tgtEl>
                                          <p:spTgt spid="309"/>
                                        </p:tgtEl>
                                        <p:attrNameLst>
                                          <p:attrName>style.visibility</p:attrName>
                                        </p:attrNameLst>
                                      </p:cBhvr>
                                      <p:to>
                                        <p:strVal val="hidden"/>
                                      </p:to>
                                    </p:set>
                                  </p:childTnLst>
                                </p:cTn>
                              </p:par>
                            </p:childTnLst>
                          </p:cTn>
                        </p:par>
                        <p:par>
                          <p:cTn id="599" fill="hold">
                            <p:stCondLst>
                              <p:cond delay="85000"/>
                            </p:stCondLst>
                            <p:childTnLst>
                              <p:par>
                                <p:cTn id="600" presetID="1" presetClass="entr" presetSubtype="0" fill="hold" grpId="0" nodeType="afterEffect">
                                  <p:stCondLst>
                                    <p:cond delay="500"/>
                                  </p:stCondLst>
                                  <p:childTnLst>
                                    <p:set>
                                      <p:cBhvr>
                                        <p:cTn id="601" dur="1" fill="hold">
                                          <p:stCondLst>
                                            <p:cond delay="0"/>
                                          </p:stCondLst>
                                        </p:cTn>
                                        <p:tgtEl>
                                          <p:spTgt spid="310"/>
                                        </p:tgtEl>
                                        <p:attrNameLst>
                                          <p:attrName>style.visibility</p:attrName>
                                        </p:attrNameLst>
                                      </p:cBhvr>
                                      <p:to>
                                        <p:strVal val="visible"/>
                                      </p:to>
                                    </p:set>
                                  </p:childTnLst>
                                </p:cTn>
                              </p:par>
                            </p:childTnLst>
                          </p:cTn>
                        </p:par>
                        <p:par>
                          <p:cTn id="602" fill="hold">
                            <p:stCondLst>
                              <p:cond delay="85500"/>
                            </p:stCondLst>
                            <p:childTnLst>
                              <p:par>
                                <p:cTn id="603" presetID="10" presetClass="exit" presetSubtype="0" fill="hold" grpId="1" nodeType="afterEffect">
                                  <p:stCondLst>
                                    <p:cond delay="0"/>
                                  </p:stCondLst>
                                  <p:childTnLst>
                                    <p:animEffect transition="out" filter="fade">
                                      <p:cBhvr>
                                        <p:cTn id="604" dur="500"/>
                                        <p:tgtEl>
                                          <p:spTgt spid="310"/>
                                        </p:tgtEl>
                                      </p:cBhvr>
                                    </p:animEffect>
                                    <p:set>
                                      <p:cBhvr>
                                        <p:cTn id="605" dur="1" fill="hold">
                                          <p:stCondLst>
                                            <p:cond delay="499"/>
                                          </p:stCondLst>
                                        </p:cTn>
                                        <p:tgtEl>
                                          <p:spTgt spid="310"/>
                                        </p:tgtEl>
                                        <p:attrNameLst>
                                          <p:attrName>style.visibility</p:attrName>
                                        </p:attrNameLst>
                                      </p:cBhvr>
                                      <p:to>
                                        <p:strVal val="hidden"/>
                                      </p:to>
                                    </p:set>
                                  </p:childTnLst>
                                </p:cTn>
                              </p:par>
                            </p:childTnLst>
                          </p:cTn>
                        </p:par>
                        <p:par>
                          <p:cTn id="606" fill="hold">
                            <p:stCondLst>
                              <p:cond delay="86000"/>
                            </p:stCondLst>
                            <p:childTnLst>
                              <p:par>
                                <p:cTn id="607" presetID="1" presetClass="entr" presetSubtype="0" fill="hold" grpId="0" nodeType="afterEffect">
                                  <p:stCondLst>
                                    <p:cond delay="500"/>
                                  </p:stCondLst>
                                  <p:childTnLst>
                                    <p:set>
                                      <p:cBhvr>
                                        <p:cTn id="608" dur="1" fill="hold">
                                          <p:stCondLst>
                                            <p:cond delay="0"/>
                                          </p:stCondLst>
                                        </p:cTn>
                                        <p:tgtEl>
                                          <p:spTgt spid="311"/>
                                        </p:tgtEl>
                                        <p:attrNameLst>
                                          <p:attrName>style.visibility</p:attrName>
                                        </p:attrNameLst>
                                      </p:cBhvr>
                                      <p:to>
                                        <p:strVal val="visible"/>
                                      </p:to>
                                    </p:set>
                                  </p:childTnLst>
                                </p:cTn>
                              </p:par>
                            </p:childTnLst>
                          </p:cTn>
                        </p:par>
                        <p:par>
                          <p:cTn id="609" fill="hold">
                            <p:stCondLst>
                              <p:cond delay="86500"/>
                            </p:stCondLst>
                            <p:childTnLst>
                              <p:par>
                                <p:cTn id="610" presetID="10" presetClass="exit" presetSubtype="0" fill="hold" grpId="1" nodeType="afterEffect">
                                  <p:stCondLst>
                                    <p:cond delay="0"/>
                                  </p:stCondLst>
                                  <p:childTnLst>
                                    <p:animEffect transition="out" filter="fade">
                                      <p:cBhvr>
                                        <p:cTn id="611" dur="500"/>
                                        <p:tgtEl>
                                          <p:spTgt spid="311"/>
                                        </p:tgtEl>
                                      </p:cBhvr>
                                    </p:animEffect>
                                    <p:set>
                                      <p:cBhvr>
                                        <p:cTn id="612" dur="1" fill="hold">
                                          <p:stCondLst>
                                            <p:cond delay="499"/>
                                          </p:stCondLst>
                                        </p:cTn>
                                        <p:tgtEl>
                                          <p:spTgt spid="311"/>
                                        </p:tgtEl>
                                        <p:attrNameLst>
                                          <p:attrName>style.visibility</p:attrName>
                                        </p:attrNameLst>
                                      </p:cBhvr>
                                      <p:to>
                                        <p:strVal val="hidden"/>
                                      </p:to>
                                    </p:set>
                                  </p:childTnLst>
                                </p:cTn>
                              </p:par>
                            </p:childTnLst>
                          </p:cTn>
                        </p:par>
                        <p:par>
                          <p:cTn id="613" fill="hold">
                            <p:stCondLst>
                              <p:cond delay="87000"/>
                            </p:stCondLst>
                            <p:childTnLst>
                              <p:par>
                                <p:cTn id="614" presetID="1" presetClass="entr" presetSubtype="0" fill="hold" grpId="0" nodeType="afterEffect">
                                  <p:stCondLst>
                                    <p:cond delay="500"/>
                                  </p:stCondLst>
                                  <p:childTnLst>
                                    <p:set>
                                      <p:cBhvr>
                                        <p:cTn id="615" dur="1" fill="hold">
                                          <p:stCondLst>
                                            <p:cond delay="0"/>
                                          </p:stCondLst>
                                        </p:cTn>
                                        <p:tgtEl>
                                          <p:spTgt spid="312"/>
                                        </p:tgtEl>
                                        <p:attrNameLst>
                                          <p:attrName>style.visibility</p:attrName>
                                        </p:attrNameLst>
                                      </p:cBhvr>
                                      <p:to>
                                        <p:strVal val="visible"/>
                                      </p:to>
                                    </p:set>
                                  </p:childTnLst>
                                </p:cTn>
                              </p:par>
                            </p:childTnLst>
                          </p:cTn>
                        </p:par>
                        <p:par>
                          <p:cTn id="616" fill="hold">
                            <p:stCondLst>
                              <p:cond delay="87500"/>
                            </p:stCondLst>
                            <p:childTnLst>
                              <p:par>
                                <p:cTn id="617" presetID="10" presetClass="exit" presetSubtype="0" fill="hold" grpId="1" nodeType="afterEffect">
                                  <p:stCondLst>
                                    <p:cond delay="0"/>
                                  </p:stCondLst>
                                  <p:childTnLst>
                                    <p:animEffect transition="out" filter="fade">
                                      <p:cBhvr>
                                        <p:cTn id="618" dur="500"/>
                                        <p:tgtEl>
                                          <p:spTgt spid="312"/>
                                        </p:tgtEl>
                                      </p:cBhvr>
                                    </p:animEffect>
                                    <p:set>
                                      <p:cBhvr>
                                        <p:cTn id="619" dur="1" fill="hold">
                                          <p:stCondLst>
                                            <p:cond delay="499"/>
                                          </p:stCondLst>
                                        </p:cTn>
                                        <p:tgtEl>
                                          <p:spTgt spid="312"/>
                                        </p:tgtEl>
                                        <p:attrNameLst>
                                          <p:attrName>style.visibility</p:attrName>
                                        </p:attrNameLst>
                                      </p:cBhvr>
                                      <p:to>
                                        <p:strVal val="hidden"/>
                                      </p:to>
                                    </p:set>
                                  </p:childTnLst>
                                </p:cTn>
                              </p:par>
                            </p:childTnLst>
                          </p:cTn>
                        </p:par>
                        <p:par>
                          <p:cTn id="620" fill="hold">
                            <p:stCondLst>
                              <p:cond delay="88000"/>
                            </p:stCondLst>
                            <p:childTnLst>
                              <p:par>
                                <p:cTn id="621" presetID="1" presetClass="entr" presetSubtype="0" fill="hold" grpId="0" nodeType="afterEffect">
                                  <p:stCondLst>
                                    <p:cond delay="500"/>
                                  </p:stCondLst>
                                  <p:childTnLst>
                                    <p:set>
                                      <p:cBhvr>
                                        <p:cTn id="622" dur="1" fill="hold">
                                          <p:stCondLst>
                                            <p:cond delay="0"/>
                                          </p:stCondLst>
                                        </p:cTn>
                                        <p:tgtEl>
                                          <p:spTgt spid="313"/>
                                        </p:tgtEl>
                                        <p:attrNameLst>
                                          <p:attrName>style.visibility</p:attrName>
                                        </p:attrNameLst>
                                      </p:cBhvr>
                                      <p:to>
                                        <p:strVal val="visible"/>
                                      </p:to>
                                    </p:set>
                                  </p:childTnLst>
                                </p:cTn>
                              </p:par>
                            </p:childTnLst>
                          </p:cTn>
                        </p:par>
                        <p:par>
                          <p:cTn id="623" fill="hold">
                            <p:stCondLst>
                              <p:cond delay="88500"/>
                            </p:stCondLst>
                            <p:childTnLst>
                              <p:par>
                                <p:cTn id="624" presetID="10" presetClass="exit" presetSubtype="0" fill="hold" grpId="1" nodeType="afterEffect">
                                  <p:stCondLst>
                                    <p:cond delay="0"/>
                                  </p:stCondLst>
                                  <p:childTnLst>
                                    <p:animEffect transition="out" filter="fade">
                                      <p:cBhvr>
                                        <p:cTn id="625" dur="500"/>
                                        <p:tgtEl>
                                          <p:spTgt spid="313"/>
                                        </p:tgtEl>
                                      </p:cBhvr>
                                    </p:animEffect>
                                    <p:set>
                                      <p:cBhvr>
                                        <p:cTn id="626" dur="1" fill="hold">
                                          <p:stCondLst>
                                            <p:cond delay="499"/>
                                          </p:stCondLst>
                                        </p:cTn>
                                        <p:tgtEl>
                                          <p:spTgt spid="313"/>
                                        </p:tgtEl>
                                        <p:attrNameLst>
                                          <p:attrName>style.visibility</p:attrName>
                                        </p:attrNameLst>
                                      </p:cBhvr>
                                      <p:to>
                                        <p:strVal val="hidden"/>
                                      </p:to>
                                    </p:set>
                                  </p:childTnLst>
                                </p:cTn>
                              </p:par>
                            </p:childTnLst>
                          </p:cTn>
                        </p:par>
                        <p:par>
                          <p:cTn id="627" fill="hold">
                            <p:stCondLst>
                              <p:cond delay="89000"/>
                            </p:stCondLst>
                            <p:childTnLst>
                              <p:par>
                                <p:cTn id="628" presetID="1" presetClass="entr" presetSubtype="0" fill="hold" grpId="0" nodeType="afterEffect">
                                  <p:stCondLst>
                                    <p:cond delay="500"/>
                                  </p:stCondLst>
                                  <p:childTnLst>
                                    <p:set>
                                      <p:cBhvr>
                                        <p:cTn id="629" dur="1" fill="hold">
                                          <p:stCondLst>
                                            <p:cond delay="0"/>
                                          </p:stCondLst>
                                        </p:cTn>
                                        <p:tgtEl>
                                          <p:spTgt spid="314"/>
                                        </p:tgtEl>
                                        <p:attrNameLst>
                                          <p:attrName>style.visibility</p:attrName>
                                        </p:attrNameLst>
                                      </p:cBhvr>
                                      <p:to>
                                        <p:strVal val="visible"/>
                                      </p:to>
                                    </p:set>
                                  </p:childTnLst>
                                </p:cTn>
                              </p:par>
                            </p:childTnLst>
                          </p:cTn>
                        </p:par>
                        <p:par>
                          <p:cTn id="630" fill="hold">
                            <p:stCondLst>
                              <p:cond delay="89500"/>
                            </p:stCondLst>
                            <p:childTnLst>
                              <p:par>
                                <p:cTn id="631" presetID="10" presetClass="exit" presetSubtype="0" fill="hold" grpId="1" nodeType="afterEffect">
                                  <p:stCondLst>
                                    <p:cond delay="0"/>
                                  </p:stCondLst>
                                  <p:childTnLst>
                                    <p:animEffect transition="out" filter="fade">
                                      <p:cBhvr>
                                        <p:cTn id="632" dur="500"/>
                                        <p:tgtEl>
                                          <p:spTgt spid="314"/>
                                        </p:tgtEl>
                                      </p:cBhvr>
                                    </p:animEffect>
                                    <p:set>
                                      <p:cBhvr>
                                        <p:cTn id="633" dur="1" fill="hold">
                                          <p:stCondLst>
                                            <p:cond delay="499"/>
                                          </p:stCondLst>
                                        </p:cTn>
                                        <p:tgtEl>
                                          <p:spTgt spid="314"/>
                                        </p:tgtEl>
                                        <p:attrNameLst>
                                          <p:attrName>style.visibility</p:attrName>
                                        </p:attrNameLst>
                                      </p:cBhvr>
                                      <p:to>
                                        <p:strVal val="hidden"/>
                                      </p:to>
                                    </p:set>
                                  </p:childTnLst>
                                </p:cTn>
                              </p:par>
                            </p:childTnLst>
                          </p:cTn>
                        </p:par>
                        <p:par>
                          <p:cTn id="634" fill="hold">
                            <p:stCondLst>
                              <p:cond delay="90000"/>
                            </p:stCondLst>
                            <p:childTnLst>
                              <p:par>
                                <p:cTn id="635" presetID="1" presetClass="entr" presetSubtype="0" fill="hold" grpId="0" nodeType="afterEffect">
                                  <p:stCondLst>
                                    <p:cond delay="500"/>
                                  </p:stCondLst>
                                  <p:childTnLst>
                                    <p:set>
                                      <p:cBhvr>
                                        <p:cTn id="636" dur="1" fill="hold">
                                          <p:stCondLst>
                                            <p:cond delay="0"/>
                                          </p:stCondLst>
                                        </p:cTn>
                                        <p:tgtEl>
                                          <p:spTgt spid="315"/>
                                        </p:tgtEl>
                                        <p:attrNameLst>
                                          <p:attrName>style.visibility</p:attrName>
                                        </p:attrNameLst>
                                      </p:cBhvr>
                                      <p:to>
                                        <p:strVal val="visible"/>
                                      </p:to>
                                    </p:set>
                                  </p:childTnLst>
                                </p:cTn>
                              </p:par>
                            </p:childTnLst>
                          </p:cTn>
                        </p:par>
                        <p:par>
                          <p:cTn id="637" fill="hold">
                            <p:stCondLst>
                              <p:cond delay="90500"/>
                            </p:stCondLst>
                            <p:childTnLst>
                              <p:par>
                                <p:cTn id="638" presetID="10" presetClass="exit" presetSubtype="0" fill="hold" grpId="1" nodeType="afterEffect">
                                  <p:stCondLst>
                                    <p:cond delay="0"/>
                                  </p:stCondLst>
                                  <p:childTnLst>
                                    <p:animEffect transition="out" filter="fade">
                                      <p:cBhvr>
                                        <p:cTn id="639" dur="500"/>
                                        <p:tgtEl>
                                          <p:spTgt spid="315"/>
                                        </p:tgtEl>
                                      </p:cBhvr>
                                    </p:animEffect>
                                    <p:set>
                                      <p:cBhvr>
                                        <p:cTn id="640" dur="1" fill="hold">
                                          <p:stCondLst>
                                            <p:cond delay="499"/>
                                          </p:stCondLst>
                                        </p:cTn>
                                        <p:tgtEl>
                                          <p:spTgt spid="3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p:bldP spid="225" grpId="1"/>
      <p:bldP spid="226" grpId="0"/>
      <p:bldP spid="226" grpId="1"/>
      <p:bldP spid="227" grpId="0"/>
      <p:bldP spid="227" grpId="1"/>
      <p:bldP spid="228" grpId="0"/>
      <p:bldP spid="228" grpId="1"/>
      <p:bldP spid="229" grpId="0"/>
      <p:bldP spid="229" grpId="1"/>
      <p:bldP spid="230" grpId="0"/>
      <p:bldP spid="230" grpId="1"/>
      <p:bldP spid="231" grpId="0"/>
      <p:bldP spid="231" grpId="1"/>
      <p:bldP spid="232" grpId="0"/>
      <p:bldP spid="232" grpId="1"/>
      <p:bldP spid="233" grpId="0"/>
      <p:bldP spid="233" grpId="1"/>
      <p:bldP spid="234" grpId="0"/>
      <p:bldP spid="234" grpId="1"/>
      <p:bldP spid="235" grpId="0"/>
      <p:bldP spid="235" grpId="1"/>
      <p:bldP spid="236" grpId="0"/>
      <p:bldP spid="236" grpId="1"/>
      <p:bldP spid="237" grpId="0"/>
      <p:bldP spid="237" grpId="1"/>
      <p:bldP spid="238" grpId="0"/>
      <p:bldP spid="238" grpId="1"/>
      <p:bldP spid="239" grpId="0"/>
      <p:bldP spid="239" grpId="1"/>
      <p:bldP spid="240" grpId="0"/>
      <p:bldP spid="240" grpId="1"/>
      <p:bldP spid="241" grpId="0"/>
      <p:bldP spid="241" grpId="1"/>
      <p:bldP spid="242" grpId="0"/>
      <p:bldP spid="242" grpId="1"/>
      <p:bldP spid="243" grpId="0"/>
      <p:bldP spid="243" grpId="1"/>
      <p:bldP spid="244" grpId="0"/>
      <p:bldP spid="244" grpId="1"/>
      <p:bldP spid="245" grpId="0"/>
      <p:bldP spid="245" grpId="1"/>
      <p:bldP spid="246" grpId="0"/>
      <p:bldP spid="246" grpId="1"/>
      <p:bldP spid="247" grpId="0"/>
      <p:bldP spid="247" grpId="1"/>
      <p:bldP spid="248" grpId="0"/>
      <p:bldP spid="248" grpId="1"/>
      <p:bldP spid="249" grpId="0"/>
      <p:bldP spid="249" grpId="1"/>
      <p:bldP spid="250" grpId="0"/>
      <p:bldP spid="250" grpId="1"/>
      <p:bldP spid="251" grpId="0"/>
      <p:bldP spid="251" grpId="1"/>
      <p:bldP spid="252" grpId="0"/>
      <p:bldP spid="252" grpId="1"/>
      <p:bldP spid="253" grpId="0"/>
      <p:bldP spid="253" grpId="1"/>
      <p:bldP spid="254" grpId="0"/>
      <p:bldP spid="254" grpId="1"/>
      <p:bldP spid="255" grpId="0"/>
      <p:bldP spid="255" grpId="1"/>
      <p:bldP spid="256" grpId="0"/>
      <p:bldP spid="256" grpId="1"/>
      <p:bldP spid="257" grpId="0"/>
      <p:bldP spid="257" grpId="1"/>
      <p:bldP spid="258" grpId="0"/>
      <p:bldP spid="258" grpId="1"/>
      <p:bldP spid="259" grpId="0"/>
      <p:bldP spid="259" grpId="1"/>
      <p:bldP spid="260" grpId="0"/>
      <p:bldP spid="260" grpId="1"/>
      <p:bldP spid="261" grpId="0"/>
      <p:bldP spid="261" grpId="1"/>
      <p:bldP spid="262" grpId="0"/>
      <p:bldP spid="262" grpId="1"/>
      <p:bldP spid="263" grpId="0"/>
      <p:bldP spid="263" grpId="1"/>
      <p:bldP spid="264" grpId="0"/>
      <p:bldP spid="264" grpId="1"/>
      <p:bldP spid="265" grpId="0"/>
      <p:bldP spid="265" grpId="1"/>
      <p:bldP spid="266" grpId="0"/>
      <p:bldP spid="266" grpId="1"/>
      <p:bldP spid="267" grpId="0"/>
      <p:bldP spid="267" grpId="1"/>
      <p:bldP spid="268" grpId="0"/>
      <p:bldP spid="268" grpId="1"/>
      <p:bldP spid="269" grpId="0"/>
      <p:bldP spid="269" grpId="1"/>
      <p:bldP spid="270" grpId="0"/>
      <p:bldP spid="270" grpId="1"/>
      <p:bldP spid="271" grpId="0"/>
      <p:bldP spid="271" grpId="1"/>
      <p:bldP spid="272" grpId="0"/>
      <p:bldP spid="272" grpId="1"/>
      <p:bldP spid="273" grpId="0"/>
      <p:bldP spid="273" grpId="1"/>
      <p:bldP spid="274" grpId="0"/>
      <p:bldP spid="274" grpId="1"/>
      <p:bldP spid="275" grpId="0"/>
      <p:bldP spid="275" grpId="1"/>
      <p:bldP spid="276" grpId="0"/>
      <p:bldP spid="276" grpId="1"/>
      <p:bldP spid="277" grpId="0"/>
      <p:bldP spid="277" grpId="1"/>
      <p:bldP spid="278" grpId="0"/>
      <p:bldP spid="278" grpId="1"/>
      <p:bldP spid="279" grpId="0"/>
      <p:bldP spid="279" grpId="1"/>
      <p:bldP spid="280" grpId="0"/>
      <p:bldP spid="280" grpId="1"/>
      <p:bldP spid="281" grpId="0"/>
      <p:bldP spid="281" grpId="1"/>
      <p:bldP spid="282" grpId="0"/>
      <p:bldP spid="282" grpId="1"/>
      <p:bldP spid="283" grpId="0"/>
      <p:bldP spid="283" grpId="1"/>
      <p:bldP spid="284" grpId="0"/>
      <p:bldP spid="284" grpId="1"/>
      <p:bldP spid="285" grpId="0"/>
      <p:bldP spid="285" grpId="1"/>
      <p:bldP spid="286" grpId="0"/>
      <p:bldP spid="286" grpId="1"/>
      <p:bldP spid="287" grpId="0"/>
      <p:bldP spid="287" grpId="1"/>
      <p:bldP spid="288" grpId="0"/>
      <p:bldP spid="288" grpId="1"/>
      <p:bldP spid="289" grpId="0"/>
      <p:bldP spid="289" grpId="1"/>
      <p:bldP spid="290" grpId="0"/>
      <p:bldP spid="290" grpId="1"/>
      <p:bldP spid="291" grpId="0"/>
      <p:bldP spid="291" grpId="1"/>
      <p:bldP spid="292" grpId="0"/>
      <p:bldP spid="292" grpId="1"/>
      <p:bldP spid="293" grpId="0"/>
      <p:bldP spid="293" grpId="1"/>
      <p:bldP spid="294" grpId="0"/>
      <p:bldP spid="294" grpId="1"/>
      <p:bldP spid="295" grpId="0"/>
      <p:bldP spid="295" grpId="1"/>
      <p:bldP spid="296" grpId="0"/>
      <p:bldP spid="296" grpId="1"/>
      <p:bldP spid="297" grpId="0"/>
      <p:bldP spid="297" grpId="1"/>
      <p:bldP spid="298" grpId="0"/>
      <p:bldP spid="298" grpId="1"/>
      <p:bldP spid="299" grpId="0"/>
      <p:bldP spid="299" grpId="1"/>
      <p:bldP spid="300" grpId="0"/>
      <p:bldP spid="300" grpId="1"/>
      <p:bldP spid="301" grpId="0"/>
      <p:bldP spid="301" grpId="1"/>
      <p:bldP spid="302" grpId="0"/>
      <p:bldP spid="302" grpId="1"/>
      <p:bldP spid="303" grpId="0"/>
      <p:bldP spid="303" grpId="1"/>
      <p:bldP spid="304" grpId="0"/>
      <p:bldP spid="304" grpId="1"/>
      <p:bldP spid="305" grpId="0"/>
      <p:bldP spid="305" grpId="1"/>
      <p:bldP spid="306" grpId="0"/>
      <p:bldP spid="306" grpId="1"/>
      <p:bldP spid="307" grpId="0"/>
      <p:bldP spid="307" grpId="1"/>
      <p:bldP spid="308" grpId="0"/>
      <p:bldP spid="308" grpId="1"/>
      <p:bldP spid="309" grpId="0"/>
      <p:bldP spid="309" grpId="1"/>
      <p:bldP spid="310" grpId="0"/>
      <p:bldP spid="310" grpId="1"/>
      <p:bldP spid="311" grpId="0"/>
      <p:bldP spid="311" grpId="1"/>
      <p:bldP spid="312" grpId="0"/>
      <p:bldP spid="312" grpId="1"/>
      <p:bldP spid="313" grpId="0"/>
      <p:bldP spid="313" grpId="1"/>
      <p:bldP spid="314" grpId="0"/>
      <p:bldP spid="314" grpId="1"/>
      <p:bldP spid="315" grpId="0"/>
      <p:bldP spid="3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rgbClr val="0070C0"/>
                </a:solidFill>
              </a:rPr>
              <a:t>Task </a:t>
            </a:r>
            <a:r>
              <a:rPr lang="ru-RU" dirty="0" smtClean="0">
                <a:solidFill>
                  <a:srgbClr val="0070C0"/>
                </a:solidFill>
              </a:rPr>
              <a:t>3</a:t>
            </a:r>
            <a:endParaRPr lang="ru-RU" dirty="0">
              <a:solidFill>
                <a:srgbClr val="0070C0"/>
              </a:solidFill>
            </a:endParaRPr>
          </a:p>
        </p:txBody>
      </p:sp>
      <p:sp>
        <p:nvSpPr>
          <p:cNvPr id="3" name="Объект 2"/>
          <p:cNvSpPr>
            <a:spLocks noGrp="1"/>
          </p:cNvSpPr>
          <p:nvPr>
            <p:ph idx="1"/>
          </p:nvPr>
        </p:nvSpPr>
        <p:spPr>
          <a:xfrm>
            <a:off x="2311734" y="2851094"/>
            <a:ext cx="4970581" cy="453498"/>
          </a:xfrm>
        </p:spPr>
        <p:txBody>
          <a:bodyPr>
            <a:noAutofit/>
          </a:bodyPr>
          <a:lstStyle/>
          <a:p>
            <a:pPr marL="0" indent="0">
              <a:buNone/>
            </a:pPr>
            <a:r>
              <a:rPr lang="en-US" sz="3200" b="1" dirty="0"/>
              <a:t>Be ready for the answer</a:t>
            </a:r>
            <a:endParaRPr lang="ru-RU" sz="3200" b="1" dirty="0"/>
          </a:p>
        </p:txBody>
      </p:sp>
      <p:sp>
        <p:nvSpPr>
          <p:cNvPr id="11" name="Объект 2"/>
          <p:cNvSpPr txBox="1">
            <a:spLocks/>
          </p:cNvSpPr>
          <p:nvPr/>
        </p:nvSpPr>
        <p:spPr>
          <a:xfrm>
            <a:off x="3190968" y="5085184"/>
            <a:ext cx="2762064" cy="453498"/>
          </a:xfrm>
          <a:prstGeom prst="rect">
            <a:avLst/>
          </a:prstGeom>
        </p:spPr>
        <p:txBody>
          <a:bodyPr vert="horz" lIns="68580" tIns="34290" rIns="68580" bIns="3429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en-US" sz="3200" b="1" dirty="0"/>
              <a:t>seconds</a:t>
            </a:r>
            <a:endParaRPr lang="ru-RU" sz="3200" b="1" dirty="0"/>
          </a:p>
        </p:txBody>
      </p:sp>
      <p:sp>
        <p:nvSpPr>
          <p:cNvPr id="17" name="TextBox 16"/>
          <p:cNvSpPr txBox="1"/>
          <p:nvPr/>
        </p:nvSpPr>
        <p:spPr>
          <a:xfrm>
            <a:off x="3995936" y="3782113"/>
            <a:ext cx="1602178" cy="1200329"/>
          </a:xfrm>
          <a:prstGeom prst="rect">
            <a:avLst/>
          </a:prstGeom>
          <a:noFill/>
        </p:spPr>
        <p:txBody>
          <a:bodyPr wrap="square" rtlCol="0">
            <a:spAutoFit/>
          </a:bodyPr>
          <a:lstStyle/>
          <a:p>
            <a:r>
              <a:rPr lang="en-US" sz="7200" dirty="0">
                <a:solidFill>
                  <a:srgbClr val="0070C0"/>
                </a:solidFill>
              </a:rPr>
              <a:t>03</a:t>
            </a:r>
            <a:endParaRPr lang="ru-RU" sz="7200" dirty="0">
              <a:solidFill>
                <a:srgbClr val="0070C0"/>
              </a:solidFill>
            </a:endParaRPr>
          </a:p>
        </p:txBody>
      </p:sp>
      <p:sp>
        <p:nvSpPr>
          <p:cNvPr id="18" name="TextBox 17"/>
          <p:cNvSpPr txBox="1"/>
          <p:nvPr/>
        </p:nvSpPr>
        <p:spPr>
          <a:xfrm>
            <a:off x="3995936" y="3789041"/>
            <a:ext cx="1602178" cy="1200329"/>
          </a:xfrm>
          <a:prstGeom prst="rect">
            <a:avLst/>
          </a:prstGeom>
          <a:noFill/>
        </p:spPr>
        <p:txBody>
          <a:bodyPr wrap="square" rtlCol="0">
            <a:spAutoFit/>
          </a:bodyPr>
          <a:lstStyle/>
          <a:p>
            <a:r>
              <a:rPr lang="en-US" sz="7200" dirty="0">
                <a:solidFill>
                  <a:srgbClr val="0070C0"/>
                </a:solidFill>
              </a:rPr>
              <a:t>02</a:t>
            </a:r>
            <a:endParaRPr lang="ru-RU" sz="7200" dirty="0">
              <a:solidFill>
                <a:srgbClr val="0070C0"/>
              </a:solidFill>
            </a:endParaRPr>
          </a:p>
        </p:txBody>
      </p:sp>
      <p:sp>
        <p:nvSpPr>
          <p:cNvPr id="19" name="TextBox 18"/>
          <p:cNvSpPr txBox="1"/>
          <p:nvPr/>
        </p:nvSpPr>
        <p:spPr>
          <a:xfrm>
            <a:off x="3995936" y="3775185"/>
            <a:ext cx="1602178" cy="1200329"/>
          </a:xfrm>
          <a:prstGeom prst="rect">
            <a:avLst/>
          </a:prstGeom>
          <a:noFill/>
        </p:spPr>
        <p:txBody>
          <a:bodyPr wrap="square" rtlCol="0">
            <a:spAutoFit/>
          </a:bodyPr>
          <a:lstStyle/>
          <a:p>
            <a:r>
              <a:rPr lang="en-US" sz="7200" dirty="0">
                <a:solidFill>
                  <a:srgbClr val="0070C0"/>
                </a:solidFill>
              </a:rPr>
              <a:t>01</a:t>
            </a:r>
            <a:endParaRPr lang="ru-RU" sz="7200" dirty="0">
              <a:solidFill>
                <a:srgbClr val="0070C0"/>
              </a:solidFill>
            </a:endParaRPr>
          </a:p>
        </p:txBody>
      </p:sp>
      <p:sp>
        <p:nvSpPr>
          <p:cNvPr id="20" name="TextBox 19"/>
          <p:cNvSpPr txBox="1"/>
          <p:nvPr/>
        </p:nvSpPr>
        <p:spPr>
          <a:xfrm>
            <a:off x="3995936" y="3789040"/>
            <a:ext cx="1602178" cy="1200329"/>
          </a:xfrm>
          <a:prstGeom prst="rect">
            <a:avLst/>
          </a:prstGeom>
          <a:noFill/>
        </p:spPr>
        <p:txBody>
          <a:bodyPr wrap="square" rtlCol="0">
            <a:spAutoFit/>
          </a:bodyPr>
          <a:lstStyle/>
          <a:p>
            <a:r>
              <a:rPr lang="en-US" sz="7200" dirty="0" smtClean="0">
                <a:solidFill>
                  <a:srgbClr val="0070C0"/>
                </a:solidFill>
              </a:rPr>
              <a:t>0</a:t>
            </a:r>
            <a:r>
              <a:rPr lang="ru-RU" sz="7200" dirty="0" smtClean="0">
                <a:solidFill>
                  <a:srgbClr val="0070C0"/>
                </a:solidFill>
              </a:rPr>
              <a:t>0</a:t>
            </a:r>
            <a:endParaRPr lang="ru-RU" sz="7200" dirty="0">
              <a:solidFill>
                <a:srgbClr val="0070C0"/>
              </a:solidFill>
            </a:endParaRPr>
          </a:p>
        </p:txBody>
      </p:sp>
    </p:spTree>
    <p:extLst>
      <p:ext uri="{BB962C8B-B14F-4D97-AF65-F5344CB8AC3E}">
        <p14:creationId xmlns:p14="http://schemas.microsoft.com/office/powerpoint/2010/main" val="3787771533"/>
      </p:ext>
    </p:extLst>
  </p:cSld>
  <p:clrMapOvr>
    <a:masterClrMapping/>
  </p:clrMapOvr>
  <p:transition spd="slow" advTm="600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500"/>
                            </p:stCondLst>
                            <p:childTnLst>
                              <p:par>
                                <p:cTn id="8" presetID="10" presetClass="exit" presetSubtype="0" fill="hold" grpId="1" nodeType="afterEffect">
                                  <p:stCondLst>
                                    <p:cond delay="50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par>
                          <p:cTn id="11" fill="hold">
                            <p:stCondLst>
                              <p:cond delay="1500"/>
                            </p:stCondLst>
                            <p:childTnLst>
                              <p:par>
                                <p:cTn id="12" presetID="1" presetClass="entr" presetSubtype="0" fill="hold" grpId="0" nodeType="afterEffect">
                                  <p:stCondLst>
                                    <p:cond delay="50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p:stCondLst>
                              <p:cond delay="2000"/>
                            </p:stCondLst>
                            <p:childTnLst>
                              <p:par>
                                <p:cTn id="15" presetID="10" presetClass="exit" presetSubtype="0" fill="hold" grpId="1" nodeType="afterEffect">
                                  <p:stCondLst>
                                    <p:cond delay="50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par>
                          <p:cTn id="18" fill="hold">
                            <p:stCondLst>
                              <p:cond delay="3000"/>
                            </p:stCondLst>
                            <p:childTnLst>
                              <p:par>
                                <p:cTn id="19" presetID="1" presetClass="entr" presetSubtype="0" fill="hold" grpId="0" nodeType="afterEffect">
                                  <p:stCondLst>
                                    <p:cond delay="500"/>
                                  </p:stCondLst>
                                  <p:childTnLst>
                                    <p:set>
                                      <p:cBhvr>
                                        <p:cTn id="20" dur="1" fill="hold">
                                          <p:stCondLst>
                                            <p:cond delay="0"/>
                                          </p:stCondLst>
                                        </p:cTn>
                                        <p:tgtEl>
                                          <p:spTgt spid="19"/>
                                        </p:tgtEl>
                                        <p:attrNameLst>
                                          <p:attrName>style.visibility</p:attrName>
                                        </p:attrNameLst>
                                      </p:cBhvr>
                                      <p:to>
                                        <p:strVal val="visible"/>
                                      </p:to>
                                    </p:set>
                                  </p:childTnLst>
                                </p:cTn>
                              </p:par>
                            </p:childTnLst>
                          </p:cTn>
                        </p:par>
                        <p:par>
                          <p:cTn id="21" fill="hold">
                            <p:stCondLst>
                              <p:cond delay="3500"/>
                            </p:stCondLst>
                            <p:childTnLst>
                              <p:par>
                                <p:cTn id="22" presetID="10" presetClass="exit" presetSubtype="0" fill="hold" grpId="1" nodeType="afterEffect">
                                  <p:stCondLst>
                                    <p:cond delay="500"/>
                                  </p:stCondLst>
                                  <p:childTnLst>
                                    <p:animEffect transition="out" filter="fade">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50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5000"/>
                            </p:stCondLst>
                            <p:childTnLst>
                              <p:par>
                                <p:cTn id="29" presetID="10" presetClass="exit" presetSubtype="0" fill="hold" grpId="1" nodeType="afterEffect">
                                  <p:stCondLst>
                                    <p:cond delay="50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19" grpId="0"/>
      <p:bldP spid="19" grpId="1"/>
      <p:bldP spid="20" grpId="0"/>
      <p:bldP spid="2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1827" y="644963"/>
            <a:ext cx="8616864" cy="1350150"/>
          </a:xfrm>
        </p:spPr>
        <p:txBody>
          <a:bodyPr>
            <a:noAutofit/>
          </a:bodyPr>
          <a:lstStyle/>
          <a:p>
            <a:r>
              <a:rPr lang="en-US" sz="2400" b="1" dirty="0">
                <a:solidFill>
                  <a:schemeClr val="tx1"/>
                </a:solidFill>
              </a:rPr>
              <a:t>Task 3. You are going to give a talk about travelling. You will have to start in 1.5 minutes and will speak for not more than </a:t>
            </a:r>
            <a:r>
              <a:rPr lang="en-US" sz="2400" b="1" dirty="0">
                <a:solidFill>
                  <a:srgbClr val="C00000"/>
                </a:solidFill>
              </a:rPr>
              <a:t>2 minutes</a:t>
            </a:r>
            <a:r>
              <a:rPr lang="en-US" sz="2400" b="1" dirty="0">
                <a:solidFill>
                  <a:schemeClr val="tx1"/>
                </a:solidFill>
              </a:rPr>
              <a:t>.</a:t>
            </a:r>
            <a:r>
              <a:rPr lang="ru-RU" sz="2400" b="1" dirty="0">
                <a:solidFill>
                  <a:schemeClr val="tx1"/>
                </a:solidFill>
              </a:rPr>
              <a:t/>
            </a:r>
            <a:br>
              <a:rPr lang="ru-RU" sz="2400" b="1" dirty="0">
                <a:solidFill>
                  <a:schemeClr val="tx1"/>
                </a:solidFill>
              </a:rPr>
            </a:br>
            <a:endParaRPr lang="ru-RU" sz="2400" b="1" dirty="0">
              <a:solidFill>
                <a:schemeClr val="tx1"/>
              </a:solidFill>
            </a:endParaRPr>
          </a:p>
        </p:txBody>
      </p:sp>
      <p:sp>
        <p:nvSpPr>
          <p:cNvPr id="3" name="Объект 2"/>
          <p:cNvSpPr>
            <a:spLocks noGrp="1"/>
          </p:cNvSpPr>
          <p:nvPr>
            <p:ph idx="1"/>
          </p:nvPr>
        </p:nvSpPr>
        <p:spPr>
          <a:xfrm>
            <a:off x="251520" y="2406586"/>
            <a:ext cx="8697171" cy="2239210"/>
          </a:xfrm>
          <a:ln>
            <a:solidFill>
              <a:schemeClr val="tx1">
                <a:lumMod val="50000"/>
                <a:lumOff val="50000"/>
              </a:schemeClr>
            </a:solidFill>
          </a:ln>
        </p:spPr>
        <p:txBody>
          <a:bodyPr/>
          <a:lstStyle/>
          <a:p>
            <a:pPr marL="0" indent="0">
              <a:buNone/>
            </a:pPr>
            <a:r>
              <a:rPr lang="ru-RU" b="1" dirty="0" err="1" smtClean="0"/>
              <a:t>Remember</a:t>
            </a:r>
            <a:r>
              <a:rPr lang="ru-RU" b="1" dirty="0" smtClean="0"/>
              <a:t> </a:t>
            </a:r>
            <a:r>
              <a:rPr lang="ru-RU" b="1" dirty="0" err="1"/>
              <a:t>to</a:t>
            </a:r>
            <a:r>
              <a:rPr lang="ru-RU" b="1" dirty="0"/>
              <a:t> </a:t>
            </a:r>
            <a:r>
              <a:rPr lang="ru-RU" b="1" dirty="0" err="1"/>
              <a:t>say</a:t>
            </a:r>
            <a:r>
              <a:rPr lang="ru-RU" b="1" dirty="0"/>
              <a:t>:</a:t>
            </a:r>
            <a:endParaRPr lang="ru-RU" dirty="0"/>
          </a:p>
          <a:p>
            <a:pPr lvl="0"/>
            <a:r>
              <a:rPr lang="en-US" dirty="0"/>
              <a:t>why most people enjoy travelling;</a:t>
            </a:r>
            <a:endParaRPr lang="ru-RU" dirty="0"/>
          </a:p>
          <a:p>
            <a:pPr lvl="0"/>
            <a:r>
              <a:rPr lang="en-US" dirty="0"/>
              <a:t>what people like doing while travelling;</a:t>
            </a:r>
            <a:endParaRPr lang="ru-RU" dirty="0"/>
          </a:p>
          <a:p>
            <a:pPr lvl="0"/>
            <a:r>
              <a:rPr lang="en-US" dirty="0"/>
              <a:t>what place you would like to go to, and why.</a:t>
            </a:r>
            <a:endParaRPr lang="ru-RU" dirty="0"/>
          </a:p>
          <a:p>
            <a:r>
              <a:rPr lang="en-US" dirty="0"/>
              <a:t>You have to talk continuously.</a:t>
            </a:r>
            <a:endParaRPr lang="ru-RU" dirty="0"/>
          </a:p>
          <a:p>
            <a:endParaRPr lang="ru-RU" dirty="0"/>
          </a:p>
        </p:txBody>
      </p:sp>
      <p:sp>
        <p:nvSpPr>
          <p:cNvPr id="136" name="Объект 3"/>
          <p:cNvSpPr txBox="1">
            <a:spLocks/>
          </p:cNvSpPr>
          <p:nvPr/>
        </p:nvSpPr>
        <p:spPr>
          <a:xfrm>
            <a:off x="7221527" y="633483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2:00</a:t>
            </a:r>
          </a:p>
        </p:txBody>
      </p:sp>
      <p:sp>
        <p:nvSpPr>
          <p:cNvPr id="137" name="Объект 3"/>
          <p:cNvSpPr txBox="1">
            <a:spLocks/>
          </p:cNvSpPr>
          <p:nvPr/>
        </p:nvSpPr>
        <p:spPr>
          <a:xfrm>
            <a:off x="7279816" y="637749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1:59</a:t>
            </a:r>
          </a:p>
        </p:txBody>
      </p:sp>
      <p:sp>
        <p:nvSpPr>
          <p:cNvPr id="138" name="Объект 3"/>
          <p:cNvSpPr txBox="1">
            <a:spLocks/>
          </p:cNvSpPr>
          <p:nvPr/>
        </p:nvSpPr>
        <p:spPr>
          <a:xfrm>
            <a:off x="7214752" y="635503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1:58</a:t>
            </a:r>
          </a:p>
        </p:txBody>
      </p:sp>
      <p:sp>
        <p:nvSpPr>
          <p:cNvPr id="139" name="Объект 3"/>
          <p:cNvSpPr txBox="1">
            <a:spLocks/>
          </p:cNvSpPr>
          <p:nvPr/>
        </p:nvSpPr>
        <p:spPr>
          <a:xfrm>
            <a:off x="7294554" y="637392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1:57</a:t>
            </a:r>
          </a:p>
        </p:txBody>
      </p:sp>
      <p:sp>
        <p:nvSpPr>
          <p:cNvPr id="140" name="Объект 3"/>
          <p:cNvSpPr txBox="1">
            <a:spLocks/>
          </p:cNvSpPr>
          <p:nvPr/>
        </p:nvSpPr>
        <p:spPr>
          <a:xfrm>
            <a:off x="7176361" y="635747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1:56</a:t>
            </a:r>
          </a:p>
        </p:txBody>
      </p:sp>
      <p:sp>
        <p:nvSpPr>
          <p:cNvPr id="141" name="Объект 3"/>
          <p:cNvSpPr txBox="1">
            <a:spLocks/>
          </p:cNvSpPr>
          <p:nvPr/>
        </p:nvSpPr>
        <p:spPr>
          <a:xfrm>
            <a:off x="7208193" y="6395326"/>
            <a:ext cx="1576674" cy="4570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2800" dirty="0">
                <a:solidFill>
                  <a:srgbClr val="0070C0"/>
                </a:solidFill>
              </a:rPr>
              <a:t>1:55</a:t>
            </a:r>
          </a:p>
        </p:txBody>
      </p:sp>
      <p:sp>
        <p:nvSpPr>
          <p:cNvPr id="142" name="Объект 3"/>
          <p:cNvSpPr txBox="1">
            <a:spLocks/>
          </p:cNvSpPr>
          <p:nvPr/>
        </p:nvSpPr>
        <p:spPr>
          <a:xfrm>
            <a:off x="7172497" y="635827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1:54</a:t>
            </a:r>
          </a:p>
        </p:txBody>
      </p:sp>
      <p:sp>
        <p:nvSpPr>
          <p:cNvPr id="143" name="Объект 3"/>
          <p:cNvSpPr txBox="1">
            <a:spLocks/>
          </p:cNvSpPr>
          <p:nvPr/>
        </p:nvSpPr>
        <p:spPr>
          <a:xfrm>
            <a:off x="7138047" y="635690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1:53</a:t>
            </a:r>
          </a:p>
        </p:txBody>
      </p:sp>
      <p:sp>
        <p:nvSpPr>
          <p:cNvPr id="144" name="Объект 3"/>
          <p:cNvSpPr txBox="1">
            <a:spLocks/>
          </p:cNvSpPr>
          <p:nvPr/>
        </p:nvSpPr>
        <p:spPr>
          <a:xfrm>
            <a:off x="7173397" y="638429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1:52</a:t>
            </a:r>
          </a:p>
        </p:txBody>
      </p:sp>
      <p:sp>
        <p:nvSpPr>
          <p:cNvPr id="145" name="Объект 3"/>
          <p:cNvSpPr txBox="1">
            <a:spLocks/>
          </p:cNvSpPr>
          <p:nvPr/>
        </p:nvSpPr>
        <p:spPr>
          <a:xfrm>
            <a:off x="7269579" y="635718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1:51</a:t>
            </a:r>
          </a:p>
        </p:txBody>
      </p:sp>
      <p:sp>
        <p:nvSpPr>
          <p:cNvPr id="146" name="Объект 3"/>
          <p:cNvSpPr txBox="1">
            <a:spLocks/>
          </p:cNvSpPr>
          <p:nvPr/>
        </p:nvSpPr>
        <p:spPr>
          <a:xfrm>
            <a:off x="7163792" y="6396681"/>
            <a:ext cx="1576674" cy="4570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2800" dirty="0">
                <a:solidFill>
                  <a:srgbClr val="0070C0"/>
                </a:solidFill>
              </a:rPr>
              <a:t>1:50</a:t>
            </a:r>
          </a:p>
        </p:txBody>
      </p:sp>
      <p:sp>
        <p:nvSpPr>
          <p:cNvPr id="147" name="Объект 3"/>
          <p:cNvSpPr txBox="1">
            <a:spLocks/>
          </p:cNvSpPr>
          <p:nvPr/>
        </p:nvSpPr>
        <p:spPr>
          <a:xfrm>
            <a:off x="7161417" y="637432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1:49</a:t>
            </a:r>
          </a:p>
        </p:txBody>
      </p:sp>
      <p:sp>
        <p:nvSpPr>
          <p:cNvPr id="148" name="Объект 3"/>
          <p:cNvSpPr txBox="1">
            <a:spLocks/>
          </p:cNvSpPr>
          <p:nvPr/>
        </p:nvSpPr>
        <p:spPr>
          <a:xfrm>
            <a:off x="7193440" y="634163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1:48</a:t>
            </a:r>
          </a:p>
        </p:txBody>
      </p:sp>
      <p:sp>
        <p:nvSpPr>
          <p:cNvPr id="149" name="Объект 3"/>
          <p:cNvSpPr txBox="1">
            <a:spLocks/>
          </p:cNvSpPr>
          <p:nvPr/>
        </p:nvSpPr>
        <p:spPr>
          <a:xfrm>
            <a:off x="7215721" y="636255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1:47</a:t>
            </a:r>
          </a:p>
        </p:txBody>
      </p:sp>
      <p:sp>
        <p:nvSpPr>
          <p:cNvPr id="150" name="Объект 3"/>
          <p:cNvSpPr txBox="1">
            <a:spLocks/>
          </p:cNvSpPr>
          <p:nvPr/>
        </p:nvSpPr>
        <p:spPr>
          <a:xfrm>
            <a:off x="7222426" y="6400580"/>
            <a:ext cx="1576674" cy="4570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2800" dirty="0">
                <a:solidFill>
                  <a:srgbClr val="0070C0"/>
                </a:solidFill>
              </a:rPr>
              <a:t>1:46</a:t>
            </a:r>
          </a:p>
        </p:txBody>
      </p:sp>
      <p:sp>
        <p:nvSpPr>
          <p:cNvPr id="151" name="Объект 3"/>
          <p:cNvSpPr txBox="1">
            <a:spLocks/>
          </p:cNvSpPr>
          <p:nvPr/>
        </p:nvSpPr>
        <p:spPr>
          <a:xfrm>
            <a:off x="7188584" y="633498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1:45</a:t>
            </a:r>
          </a:p>
        </p:txBody>
      </p:sp>
      <p:sp>
        <p:nvSpPr>
          <p:cNvPr id="152" name="Объект 3"/>
          <p:cNvSpPr txBox="1">
            <a:spLocks/>
          </p:cNvSpPr>
          <p:nvPr/>
        </p:nvSpPr>
        <p:spPr>
          <a:xfrm>
            <a:off x="7219433" y="636431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1:44</a:t>
            </a:r>
          </a:p>
        </p:txBody>
      </p:sp>
      <p:sp>
        <p:nvSpPr>
          <p:cNvPr id="153" name="Объект 3"/>
          <p:cNvSpPr txBox="1">
            <a:spLocks/>
          </p:cNvSpPr>
          <p:nvPr/>
        </p:nvSpPr>
        <p:spPr>
          <a:xfrm>
            <a:off x="7194641" y="636437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1:43</a:t>
            </a:r>
          </a:p>
        </p:txBody>
      </p:sp>
      <p:sp>
        <p:nvSpPr>
          <p:cNvPr id="154" name="Объект 3"/>
          <p:cNvSpPr txBox="1">
            <a:spLocks/>
          </p:cNvSpPr>
          <p:nvPr/>
        </p:nvSpPr>
        <p:spPr>
          <a:xfrm>
            <a:off x="7257296" y="631528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1:42</a:t>
            </a:r>
          </a:p>
        </p:txBody>
      </p:sp>
      <p:sp>
        <p:nvSpPr>
          <p:cNvPr id="155" name="Объект 3"/>
          <p:cNvSpPr txBox="1">
            <a:spLocks/>
          </p:cNvSpPr>
          <p:nvPr/>
        </p:nvSpPr>
        <p:spPr>
          <a:xfrm>
            <a:off x="7235543" y="637822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1:41</a:t>
            </a:r>
          </a:p>
        </p:txBody>
      </p:sp>
      <p:sp>
        <p:nvSpPr>
          <p:cNvPr id="156" name="Объект 3"/>
          <p:cNvSpPr txBox="1">
            <a:spLocks/>
          </p:cNvSpPr>
          <p:nvPr/>
        </p:nvSpPr>
        <p:spPr>
          <a:xfrm>
            <a:off x="7148300" y="637245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1:40</a:t>
            </a:r>
          </a:p>
        </p:txBody>
      </p:sp>
      <p:sp>
        <p:nvSpPr>
          <p:cNvPr id="157" name="Объект 3"/>
          <p:cNvSpPr txBox="1">
            <a:spLocks/>
          </p:cNvSpPr>
          <p:nvPr/>
        </p:nvSpPr>
        <p:spPr>
          <a:xfrm>
            <a:off x="7252011" y="635013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1:39</a:t>
            </a:r>
          </a:p>
        </p:txBody>
      </p:sp>
      <p:sp>
        <p:nvSpPr>
          <p:cNvPr id="158" name="Объект 3"/>
          <p:cNvSpPr txBox="1">
            <a:spLocks/>
          </p:cNvSpPr>
          <p:nvPr/>
        </p:nvSpPr>
        <p:spPr>
          <a:xfrm>
            <a:off x="7230108" y="633299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1:38</a:t>
            </a:r>
          </a:p>
        </p:txBody>
      </p:sp>
      <p:sp>
        <p:nvSpPr>
          <p:cNvPr id="159" name="Объект 3"/>
          <p:cNvSpPr txBox="1">
            <a:spLocks/>
          </p:cNvSpPr>
          <p:nvPr/>
        </p:nvSpPr>
        <p:spPr>
          <a:xfrm>
            <a:off x="7269610" y="633143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1:37</a:t>
            </a:r>
          </a:p>
        </p:txBody>
      </p:sp>
      <p:sp>
        <p:nvSpPr>
          <p:cNvPr id="160" name="Объект 3"/>
          <p:cNvSpPr txBox="1">
            <a:spLocks/>
          </p:cNvSpPr>
          <p:nvPr/>
        </p:nvSpPr>
        <p:spPr>
          <a:xfrm>
            <a:off x="7203811" y="634671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1:36</a:t>
            </a:r>
          </a:p>
        </p:txBody>
      </p:sp>
      <p:sp>
        <p:nvSpPr>
          <p:cNvPr id="161" name="Объект 3"/>
          <p:cNvSpPr txBox="1">
            <a:spLocks/>
          </p:cNvSpPr>
          <p:nvPr/>
        </p:nvSpPr>
        <p:spPr>
          <a:xfrm>
            <a:off x="7165476" y="632541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1:35</a:t>
            </a:r>
          </a:p>
        </p:txBody>
      </p:sp>
      <p:sp>
        <p:nvSpPr>
          <p:cNvPr id="162" name="Объект 3"/>
          <p:cNvSpPr txBox="1">
            <a:spLocks/>
          </p:cNvSpPr>
          <p:nvPr/>
        </p:nvSpPr>
        <p:spPr>
          <a:xfrm>
            <a:off x="7191401" y="633795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1:34</a:t>
            </a:r>
          </a:p>
        </p:txBody>
      </p:sp>
      <p:sp>
        <p:nvSpPr>
          <p:cNvPr id="163" name="Объект 3"/>
          <p:cNvSpPr txBox="1">
            <a:spLocks/>
          </p:cNvSpPr>
          <p:nvPr/>
        </p:nvSpPr>
        <p:spPr>
          <a:xfrm>
            <a:off x="7228270" y="636381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1:33</a:t>
            </a:r>
          </a:p>
        </p:txBody>
      </p:sp>
      <p:sp>
        <p:nvSpPr>
          <p:cNvPr id="164" name="Объект 3"/>
          <p:cNvSpPr txBox="1">
            <a:spLocks/>
          </p:cNvSpPr>
          <p:nvPr/>
        </p:nvSpPr>
        <p:spPr>
          <a:xfrm>
            <a:off x="7185345" y="633342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1:32</a:t>
            </a:r>
          </a:p>
        </p:txBody>
      </p:sp>
      <p:sp>
        <p:nvSpPr>
          <p:cNvPr id="165" name="Объект 3"/>
          <p:cNvSpPr txBox="1">
            <a:spLocks/>
          </p:cNvSpPr>
          <p:nvPr/>
        </p:nvSpPr>
        <p:spPr>
          <a:xfrm>
            <a:off x="7234421" y="632986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1:31</a:t>
            </a:r>
          </a:p>
        </p:txBody>
      </p:sp>
      <p:sp>
        <p:nvSpPr>
          <p:cNvPr id="166" name="Объект 3"/>
          <p:cNvSpPr txBox="1">
            <a:spLocks/>
          </p:cNvSpPr>
          <p:nvPr/>
        </p:nvSpPr>
        <p:spPr>
          <a:xfrm>
            <a:off x="7319603" y="637476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1:30</a:t>
            </a:r>
          </a:p>
        </p:txBody>
      </p:sp>
      <p:sp>
        <p:nvSpPr>
          <p:cNvPr id="167" name="Объект 3"/>
          <p:cNvSpPr txBox="1">
            <a:spLocks/>
          </p:cNvSpPr>
          <p:nvPr/>
        </p:nvSpPr>
        <p:spPr>
          <a:xfrm>
            <a:off x="7273507" y="638055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1:29</a:t>
            </a:r>
          </a:p>
        </p:txBody>
      </p:sp>
      <p:sp>
        <p:nvSpPr>
          <p:cNvPr id="168" name="Объект 3"/>
          <p:cNvSpPr txBox="1">
            <a:spLocks/>
          </p:cNvSpPr>
          <p:nvPr/>
        </p:nvSpPr>
        <p:spPr>
          <a:xfrm>
            <a:off x="7302029" y="633641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1:28</a:t>
            </a:r>
          </a:p>
        </p:txBody>
      </p:sp>
      <p:sp>
        <p:nvSpPr>
          <p:cNvPr id="169" name="Объект 3"/>
          <p:cNvSpPr txBox="1">
            <a:spLocks/>
          </p:cNvSpPr>
          <p:nvPr/>
        </p:nvSpPr>
        <p:spPr>
          <a:xfrm>
            <a:off x="7329612" y="634298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1:27</a:t>
            </a:r>
          </a:p>
        </p:txBody>
      </p:sp>
      <p:sp>
        <p:nvSpPr>
          <p:cNvPr id="170" name="Объект 3"/>
          <p:cNvSpPr txBox="1">
            <a:spLocks/>
          </p:cNvSpPr>
          <p:nvPr/>
        </p:nvSpPr>
        <p:spPr>
          <a:xfrm>
            <a:off x="7340962" y="636149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1:26</a:t>
            </a:r>
          </a:p>
        </p:txBody>
      </p:sp>
      <p:sp>
        <p:nvSpPr>
          <p:cNvPr id="171" name="Объект 3"/>
          <p:cNvSpPr txBox="1">
            <a:spLocks/>
          </p:cNvSpPr>
          <p:nvPr/>
        </p:nvSpPr>
        <p:spPr>
          <a:xfrm>
            <a:off x="7332457" y="637838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1:25</a:t>
            </a:r>
          </a:p>
        </p:txBody>
      </p:sp>
      <p:sp>
        <p:nvSpPr>
          <p:cNvPr id="172" name="Объект 3"/>
          <p:cNvSpPr txBox="1">
            <a:spLocks/>
          </p:cNvSpPr>
          <p:nvPr/>
        </p:nvSpPr>
        <p:spPr>
          <a:xfrm>
            <a:off x="7302008" y="633605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1:24</a:t>
            </a:r>
          </a:p>
        </p:txBody>
      </p:sp>
      <p:sp>
        <p:nvSpPr>
          <p:cNvPr id="173" name="Объект 3"/>
          <p:cNvSpPr txBox="1">
            <a:spLocks/>
          </p:cNvSpPr>
          <p:nvPr/>
        </p:nvSpPr>
        <p:spPr>
          <a:xfrm>
            <a:off x="7327113" y="636148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1:23</a:t>
            </a:r>
          </a:p>
        </p:txBody>
      </p:sp>
      <p:sp>
        <p:nvSpPr>
          <p:cNvPr id="174" name="Объект 3"/>
          <p:cNvSpPr txBox="1">
            <a:spLocks/>
          </p:cNvSpPr>
          <p:nvPr/>
        </p:nvSpPr>
        <p:spPr>
          <a:xfrm>
            <a:off x="7298265" y="635128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1:22</a:t>
            </a:r>
          </a:p>
        </p:txBody>
      </p:sp>
      <p:sp>
        <p:nvSpPr>
          <p:cNvPr id="175" name="Объект 3"/>
          <p:cNvSpPr txBox="1">
            <a:spLocks/>
          </p:cNvSpPr>
          <p:nvPr/>
        </p:nvSpPr>
        <p:spPr>
          <a:xfrm>
            <a:off x="7245610" y="635275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1:21</a:t>
            </a:r>
          </a:p>
        </p:txBody>
      </p:sp>
      <p:sp>
        <p:nvSpPr>
          <p:cNvPr id="176" name="Объект 3"/>
          <p:cNvSpPr txBox="1">
            <a:spLocks/>
          </p:cNvSpPr>
          <p:nvPr/>
        </p:nvSpPr>
        <p:spPr>
          <a:xfrm>
            <a:off x="7306934" y="637352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1:20</a:t>
            </a:r>
          </a:p>
        </p:txBody>
      </p:sp>
      <p:sp>
        <p:nvSpPr>
          <p:cNvPr id="177" name="Объект 3"/>
          <p:cNvSpPr txBox="1">
            <a:spLocks/>
          </p:cNvSpPr>
          <p:nvPr/>
        </p:nvSpPr>
        <p:spPr>
          <a:xfrm>
            <a:off x="7329381" y="635964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1:19</a:t>
            </a:r>
          </a:p>
        </p:txBody>
      </p:sp>
      <p:sp>
        <p:nvSpPr>
          <p:cNvPr id="178" name="Объект 3"/>
          <p:cNvSpPr txBox="1">
            <a:spLocks/>
          </p:cNvSpPr>
          <p:nvPr/>
        </p:nvSpPr>
        <p:spPr>
          <a:xfrm>
            <a:off x="7278191" y="636709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1:18</a:t>
            </a:r>
          </a:p>
        </p:txBody>
      </p:sp>
      <p:sp>
        <p:nvSpPr>
          <p:cNvPr id="179" name="Объект 3"/>
          <p:cNvSpPr txBox="1">
            <a:spLocks/>
          </p:cNvSpPr>
          <p:nvPr/>
        </p:nvSpPr>
        <p:spPr>
          <a:xfrm>
            <a:off x="7335724" y="634850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1:17</a:t>
            </a:r>
          </a:p>
        </p:txBody>
      </p:sp>
      <p:sp>
        <p:nvSpPr>
          <p:cNvPr id="180" name="Объект 3"/>
          <p:cNvSpPr txBox="1">
            <a:spLocks/>
          </p:cNvSpPr>
          <p:nvPr/>
        </p:nvSpPr>
        <p:spPr>
          <a:xfrm>
            <a:off x="7268448" y="633936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1:16</a:t>
            </a:r>
          </a:p>
        </p:txBody>
      </p:sp>
      <p:sp>
        <p:nvSpPr>
          <p:cNvPr id="181" name="Объект 3"/>
          <p:cNvSpPr txBox="1">
            <a:spLocks/>
          </p:cNvSpPr>
          <p:nvPr/>
        </p:nvSpPr>
        <p:spPr>
          <a:xfrm>
            <a:off x="7253036" y="635114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1:15</a:t>
            </a:r>
          </a:p>
        </p:txBody>
      </p:sp>
      <p:sp>
        <p:nvSpPr>
          <p:cNvPr id="182" name="Объект 3"/>
          <p:cNvSpPr txBox="1">
            <a:spLocks/>
          </p:cNvSpPr>
          <p:nvPr/>
        </p:nvSpPr>
        <p:spPr>
          <a:xfrm>
            <a:off x="7284797" y="638113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1:14</a:t>
            </a:r>
          </a:p>
        </p:txBody>
      </p:sp>
      <p:sp>
        <p:nvSpPr>
          <p:cNvPr id="183" name="Объект 3"/>
          <p:cNvSpPr txBox="1">
            <a:spLocks/>
          </p:cNvSpPr>
          <p:nvPr/>
        </p:nvSpPr>
        <p:spPr>
          <a:xfrm>
            <a:off x="7253981" y="634695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1:13</a:t>
            </a:r>
          </a:p>
        </p:txBody>
      </p:sp>
      <p:sp>
        <p:nvSpPr>
          <p:cNvPr id="184" name="Объект 3"/>
          <p:cNvSpPr txBox="1">
            <a:spLocks/>
          </p:cNvSpPr>
          <p:nvPr/>
        </p:nvSpPr>
        <p:spPr>
          <a:xfrm>
            <a:off x="7332022" y="636802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1:12</a:t>
            </a:r>
          </a:p>
        </p:txBody>
      </p:sp>
      <p:sp>
        <p:nvSpPr>
          <p:cNvPr id="185" name="Объект 3"/>
          <p:cNvSpPr txBox="1">
            <a:spLocks/>
          </p:cNvSpPr>
          <p:nvPr/>
        </p:nvSpPr>
        <p:spPr>
          <a:xfrm>
            <a:off x="7317550" y="637346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1:11</a:t>
            </a:r>
          </a:p>
        </p:txBody>
      </p:sp>
      <p:sp>
        <p:nvSpPr>
          <p:cNvPr id="186" name="Объект 3"/>
          <p:cNvSpPr txBox="1">
            <a:spLocks/>
          </p:cNvSpPr>
          <p:nvPr/>
        </p:nvSpPr>
        <p:spPr>
          <a:xfrm>
            <a:off x="7292284" y="637438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1:10</a:t>
            </a:r>
          </a:p>
        </p:txBody>
      </p:sp>
      <p:sp>
        <p:nvSpPr>
          <p:cNvPr id="187" name="Объект 3"/>
          <p:cNvSpPr txBox="1">
            <a:spLocks/>
          </p:cNvSpPr>
          <p:nvPr/>
        </p:nvSpPr>
        <p:spPr>
          <a:xfrm>
            <a:off x="7298522" y="634040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1:09</a:t>
            </a:r>
          </a:p>
        </p:txBody>
      </p:sp>
      <p:sp>
        <p:nvSpPr>
          <p:cNvPr id="188" name="Объект 3"/>
          <p:cNvSpPr txBox="1">
            <a:spLocks/>
          </p:cNvSpPr>
          <p:nvPr/>
        </p:nvSpPr>
        <p:spPr>
          <a:xfrm>
            <a:off x="7331540" y="636102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1:08</a:t>
            </a:r>
          </a:p>
        </p:txBody>
      </p:sp>
      <p:sp>
        <p:nvSpPr>
          <p:cNvPr id="189" name="Объект 3"/>
          <p:cNvSpPr txBox="1">
            <a:spLocks/>
          </p:cNvSpPr>
          <p:nvPr/>
        </p:nvSpPr>
        <p:spPr>
          <a:xfrm>
            <a:off x="7311060" y="635859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1:07</a:t>
            </a:r>
          </a:p>
        </p:txBody>
      </p:sp>
      <p:sp>
        <p:nvSpPr>
          <p:cNvPr id="190" name="Объект 3"/>
          <p:cNvSpPr txBox="1">
            <a:spLocks/>
          </p:cNvSpPr>
          <p:nvPr/>
        </p:nvSpPr>
        <p:spPr>
          <a:xfrm>
            <a:off x="7320164" y="633676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1:06</a:t>
            </a:r>
          </a:p>
        </p:txBody>
      </p:sp>
      <p:sp>
        <p:nvSpPr>
          <p:cNvPr id="191" name="Объект 3"/>
          <p:cNvSpPr txBox="1">
            <a:spLocks/>
          </p:cNvSpPr>
          <p:nvPr/>
        </p:nvSpPr>
        <p:spPr>
          <a:xfrm>
            <a:off x="7262098" y="633950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1:05</a:t>
            </a:r>
          </a:p>
        </p:txBody>
      </p:sp>
      <p:sp>
        <p:nvSpPr>
          <p:cNvPr id="192" name="Объект 3"/>
          <p:cNvSpPr txBox="1">
            <a:spLocks/>
          </p:cNvSpPr>
          <p:nvPr/>
        </p:nvSpPr>
        <p:spPr>
          <a:xfrm>
            <a:off x="7306637" y="634588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1:04</a:t>
            </a:r>
          </a:p>
        </p:txBody>
      </p:sp>
      <p:sp>
        <p:nvSpPr>
          <p:cNvPr id="193" name="Объект 3"/>
          <p:cNvSpPr txBox="1">
            <a:spLocks/>
          </p:cNvSpPr>
          <p:nvPr/>
        </p:nvSpPr>
        <p:spPr>
          <a:xfrm>
            <a:off x="7311227" y="633932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1:03</a:t>
            </a:r>
          </a:p>
        </p:txBody>
      </p:sp>
      <p:sp>
        <p:nvSpPr>
          <p:cNvPr id="194" name="Объект 3"/>
          <p:cNvSpPr txBox="1">
            <a:spLocks/>
          </p:cNvSpPr>
          <p:nvPr/>
        </p:nvSpPr>
        <p:spPr>
          <a:xfrm>
            <a:off x="7344786" y="636189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1:02</a:t>
            </a:r>
          </a:p>
        </p:txBody>
      </p:sp>
      <p:sp>
        <p:nvSpPr>
          <p:cNvPr id="195" name="Объект 3"/>
          <p:cNvSpPr txBox="1">
            <a:spLocks/>
          </p:cNvSpPr>
          <p:nvPr/>
        </p:nvSpPr>
        <p:spPr>
          <a:xfrm>
            <a:off x="7334367" y="639076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1:01</a:t>
            </a:r>
          </a:p>
        </p:txBody>
      </p:sp>
      <p:sp>
        <p:nvSpPr>
          <p:cNvPr id="196" name="Объект 3"/>
          <p:cNvSpPr txBox="1">
            <a:spLocks/>
          </p:cNvSpPr>
          <p:nvPr/>
        </p:nvSpPr>
        <p:spPr>
          <a:xfrm>
            <a:off x="7325696" y="636868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1:00</a:t>
            </a:r>
          </a:p>
        </p:txBody>
      </p:sp>
      <p:sp>
        <p:nvSpPr>
          <p:cNvPr id="197" name="Объект 3"/>
          <p:cNvSpPr txBox="1">
            <a:spLocks/>
          </p:cNvSpPr>
          <p:nvPr/>
        </p:nvSpPr>
        <p:spPr>
          <a:xfrm>
            <a:off x="7351167" y="638081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0:59</a:t>
            </a:r>
          </a:p>
        </p:txBody>
      </p:sp>
      <p:sp>
        <p:nvSpPr>
          <p:cNvPr id="198" name="Объект 3"/>
          <p:cNvSpPr txBox="1">
            <a:spLocks/>
          </p:cNvSpPr>
          <p:nvPr/>
        </p:nvSpPr>
        <p:spPr>
          <a:xfrm>
            <a:off x="7272784" y="638076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0:58</a:t>
            </a:r>
          </a:p>
        </p:txBody>
      </p:sp>
      <p:sp>
        <p:nvSpPr>
          <p:cNvPr id="199" name="Объект 3"/>
          <p:cNvSpPr txBox="1">
            <a:spLocks/>
          </p:cNvSpPr>
          <p:nvPr/>
        </p:nvSpPr>
        <p:spPr>
          <a:xfrm>
            <a:off x="7364977" y="640430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0:57</a:t>
            </a:r>
          </a:p>
        </p:txBody>
      </p:sp>
      <p:sp>
        <p:nvSpPr>
          <p:cNvPr id="200" name="Объект 3"/>
          <p:cNvSpPr txBox="1">
            <a:spLocks/>
          </p:cNvSpPr>
          <p:nvPr/>
        </p:nvSpPr>
        <p:spPr>
          <a:xfrm>
            <a:off x="7286556" y="635521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0:56</a:t>
            </a:r>
          </a:p>
        </p:txBody>
      </p:sp>
      <p:sp>
        <p:nvSpPr>
          <p:cNvPr id="201" name="Объект 3"/>
          <p:cNvSpPr txBox="1">
            <a:spLocks/>
          </p:cNvSpPr>
          <p:nvPr/>
        </p:nvSpPr>
        <p:spPr>
          <a:xfrm>
            <a:off x="7312975" y="635866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0:55</a:t>
            </a:r>
          </a:p>
        </p:txBody>
      </p:sp>
      <p:sp>
        <p:nvSpPr>
          <p:cNvPr id="202" name="Объект 3"/>
          <p:cNvSpPr txBox="1">
            <a:spLocks/>
          </p:cNvSpPr>
          <p:nvPr/>
        </p:nvSpPr>
        <p:spPr>
          <a:xfrm>
            <a:off x="7268479" y="637253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0:54</a:t>
            </a:r>
          </a:p>
        </p:txBody>
      </p:sp>
      <p:sp>
        <p:nvSpPr>
          <p:cNvPr id="203" name="Объект 3"/>
          <p:cNvSpPr txBox="1">
            <a:spLocks/>
          </p:cNvSpPr>
          <p:nvPr/>
        </p:nvSpPr>
        <p:spPr>
          <a:xfrm>
            <a:off x="7267102" y="637513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0:53</a:t>
            </a:r>
          </a:p>
        </p:txBody>
      </p:sp>
      <p:sp>
        <p:nvSpPr>
          <p:cNvPr id="204" name="Объект 3"/>
          <p:cNvSpPr txBox="1">
            <a:spLocks/>
          </p:cNvSpPr>
          <p:nvPr/>
        </p:nvSpPr>
        <p:spPr>
          <a:xfrm>
            <a:off x="7303910" y="639647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0:52</a:t>
            </a:r>
          </a:p>
        </p:txBody>
      </p:sp>
      <p:sp>
        <p:nvSpPr>
          <p:cNvPr id="205" name="Объект 3"/>
          <p:cNvSpPr txBox="1">
            <a:spLocks/>
          </p:cNvSpPr>
          <p:nvPr/>
        </p:nvSpPr>
        <p:spPr>
          <a:xfrm>
            <a:off x="7351206" y="638726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0:51</a:t>
            </a:r>
          </a:p>
        </p:txBody>
      </p:sp>
      <p:sp>
        <p:nvSpPr>
          <p:cNvPr id="206" name="Объект 3"/>
          <p:cNvSpPr txBox="1">
            <a:spLocks/>
          </p:cNvSpPr>
          <p:nvPr/>
        </p:nvSpPr>
        <p:spPr>
          <a:xfrm>
            <a:off x="7277324" y="637139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0:50</a:t>
            </a:r>
          </a:p>
        </p:txBody>
      </p:sp>
      <p:sp>
        <p:nvSpPr>
          <p:cNvPr id="207" name="Объект 3"/>
          <p:cNvSpPr txBox="1">
            <a:spLocks/>
          </p:cNvSpPr>
          <p:nvPr/>
        </p:nvSpPr>
        <p:spPr>
          <a:xfrm>
            <a:off x="7295327" y="637142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0:49</a:t>
            </a:r>
          </a:p>
        </p:txBody>
      </p:sp>
      <p:sp>
        <p:nvSpPr>
          <p:cNvPr id="208" name="Объект 3"/>
          <p:cNvSpPr txBox="1">
            <a:spLocks/>
          </p:cNvSpPr>
          <p:nvPr/>
        </p:nvSpPr>
        <p:spPr>
          <a:xfrm>
            <a:off x="7276244" y="635880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0:48</a:t>
            </a:r>
          </a:p>
        </p:txBody>
      </p:sp>
      <p:sp>
        <p:nvSpPr>
          <p:cNvPr id="209" name="Объект 3"/>
          <p:cNvSpPr txBox="1">
            <a:spLocks/>
          </p:cNvSpPr>
          <p:nvPr/>
        </p:nvSpPr>
        <p:spPr>
          <a:xfrm>
            <a:off x="7273866" y="635546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0:47</a:t>
            </a:r>
          </a:p>
        </p:txBody>
      </p:sp>
      <p:sp>
        <p:nvSpPr>
          <p:cNvPr id="210" name="Объект 3"/>
          <p:cNvSpPr txBox="1">
            <a:spLocks/>
          </p:cNvSpPr>
          <p:nvPr/>
        </p:nvSpPr>
        <p:spPr>
          <a:xfrm>
            <a:off x="7271487" y="633937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0:46</a:t>
            </a:r>
          </a:p>
        </p:txBody>
      </p:sp>
      <p:sp>
        <p:nvSpPr>
          <p:cNvPr id="211" name="Объект 3"/>
          <p:cNvSpPr txBox="1">
            <a:spLocks/>
          </p:cNvSpPr>
          <p:nvPr/>
        </p:nvSpPr>
        <p:spPr>
          <a:xfrm>
            <a:off x="7342319" y="637524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0:45</a:t>
            </a:r>
          </a:p>
        </p:txBody>
      </p:sp>
      <p:sp>
        <p:nvSpPr>
          <p:cNvPr id="212" name="Объект 3"/>
          <p:cNvSpPr txBox="1">
            <a:spLocks/>
          </p:cNvSpPr>
          <p:nvPr/>
        </p:nvSpPr>
        <p:spPr>
          <a:xfrm>
            <a:off x="7290544" y="636415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0:44</a:t>
            </a:r>
          </a:p>
        </p:txBody>
      </p:sp>
      <p:sp>
        <p:nvSpPr>
          <p:cNvPr id="213" name="Объект 3"/>
          <p:cNvSpPr txBox="1">
            <a:spLocks/>
          </p:cNvSpPr>
          <p:nvPr/>
        </p:nvSpPr>
        <p:spPr>
          <a:xfrm>
            <a:off x="7325739" y="637762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0:43</a:t>
            </a:r>
          </a:p>
        </p:txBody>
      </p:sp>
      <p:sp>
        <p:nvSpPr>
          <p:cNvPr id="214" name="Объект 3"/>
          <p:cNvSpPr txBox="1">
            <a:spLocks/>
          </p:cNvSpPr>
          <p:nvPr/>
        </p:nvSpPr>
        <p:spPr>
          <a:xfrm>
            <a:off x="7281234" y="638160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0:42</a:t>
            </a:r>
          </a:p>
        </p:txBody>
      </p:sp>
      <p:sp>
        <p:nvSpPr>
          <p:cNvPr id="215" name="Объект 3"/>
          <p:cNvSpPr txBox="1">
            <a:spLocks/>
          </p:cNvSpPr>
          <p:nvPr/>
        </p:nvSpPr>
        <p:spPr>
          <a:xfrm>
            <a:off x="7379031" y="638245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0:41</a:t>
            </a:r>
          </a:p>
        </p:txBody>
      </p:sp>
      <p:sp>
        <p:nvSpPr>
          <p:cNvPr id="216" name="Объект 3"/>
          <p:cNvSpPr txBox="1">
            <a:spLocks/>
          </p:cNvSpPr>
          <p:nvPr/>
        </p:nvSpPr>
        <p:spPr>
          <a:xfrm>
            <a:off x="7281253" y="637359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0:40</a:t>
            </a:r>
          </a:p>
        </p:txBody>
      </p:sp>
      <p:sp>
        <p:nvSpPr>
          <p:cNvPr id="217" name="Объект 3"/>
          <p:cNvSpPr txBox="1">
            <a:spLocks/>
          </p:cNvSpPr>
          <p:nvPr/>
        </p:nvSpPr>
        <p:spPr>
          <a:xfrm>
            <a:off x="7328782" y="639302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0:39</a:t>
            </a:r>
          </a:p>
        </p:txBody>
      </p:sp>
      <p:sp>
        <p:nvSpPr>
          <p:cNvPr id="218" name="Объект 3"/>
          <p:cNvSpPr txBox="1">
            <a:spLocks/>
          </p:cNvSpPr>
          <p:nvPr/>
        </p:nvSpPr>
        <p:spPr>
          <a:xfrm>
            <a:off x="7312134" y="636723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0:38</a:t>
            </a:r>
          </a:p>
        </p:txBody>
      </p:sp>
      <p:sp>
        <p:nvSpPr>
          <p:cNvPr id="219" name="Объект 3"/>
          <p:cNvSpPr txBox="1">
            <a:spLocks/>
          </p:cNvSpPr>
          <p:nvPr/>
        </p:nvSpPr>
        <p:spPr>
          <a:xfrm>
            <a:off x="7322755" y="638680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0:37</a:t>
            </a:r>
          </a:p>
        </p:txBody>
      </p:sp>
      <p:sp>
        <p:nvSpPr>
          <p:cNvPr id="220" name="Объект 3"/>
          <p:cNvSpPr txBox="1">
            <a:spLocks/>
          </p:cNvSpPr>
          <p:nvPr/>
        </p:nvSpPr>
        <p:spPr>
          <a:xfrm>
            <a:off x="7292645" y="636520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0:36</a:t>
            </a:r>
          </a:p>
        </p:txBody>
      </p:sp>
      <p:sp>
        <p:nvSpPr>
          <p:cNvPr id="221" name="Объект 3"/>
          <p:cNvSpPr txBox="1">
            <a:spLocks/>
          </p:cNvSpPr>
          <p:nvPr/>
        </p:nvSpPr>
        <p:spPr>
          <a:xfrm>
            <a:off x="7332140" y="637380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0:35</a:t>
            </a:r>
          </a:p>
        </p:txBody>
      </p:sp>
      <p:sp>
        <p:nvSpPr>
          <p:cNvPr id="222" name="Объект 3"/>
          <p:cNvSpPr txBox="1">
            <a:spLocks/>
          </p:cNvSpPr>
          <p:nvPr/>
        </p:nvSpPr>
        <p:spPr>
          <a:xfrm>
            <a:off x="7345448" y="636664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0:34</a:t>
            </a:r>
          </a:p>
        </p:txBody>
      </p:sp>
      <p:sp>
        <p:nvSpPr>
          <p:cNvPr id="223" name="Объект 3"/>
          <p:cNvSpPr txBox="1">
            <a:spLocks/>
          </p:cNvSpPr>
          <p:nvPr/>
        </p:nvSpPr>
        <p:spPr>
          <a:xfrm>
            <a:off x="7293958" y="636214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0:33</a:t>
            </a:r>
          </a:p>
        </p:txBody>
      </p:sp>
      <p:sp>
        <p:nvSpPr>
          <p:cNvPr id="224" name="Объект 3"/>
          <p:cNvSpPr txBox="1">
            <a:spLocks/>
          </p:cNvSpPr>
          <p:nvPr/>
        </p:nvSpPr>
        <p:spPr>
          <a:xfrm>
            <a:off x="7321086" y="637932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0:32</a:t>
            </a:r>
          </a:p>
        </p:txBody>
      </p:sp>
      <p:sp>
        <p:nvSpPr>
          <p:cNvPr id="225" name="Объект 3"/>
          <p:cNvSpPr txBox="1">
            <a:spLocks/>
          </p:cNvSpPr>
          <p:nvPr/>
        </p:nvSpPr>
        <p:spPr>
          <a:xfrm>
            <a:off x="7356966" y="637744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0:31</a:t>
            </a:r>
          </a:p>
        </p:txBody>
      </p:sp>
      <p:sp>
        <p:nvSpPr>
          <p:cNvPr id="226" name="Объект 3"/>
          <p:cNvSpPr txBox="1">
            <a:spLocks/>
          </p:cNvSpPr>
          <p:nvPr/>
        </p:nvSpPr>
        <p:spPr>
          <a:xfrm>
            <a:off x="7264442" y="637016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0:30</a:t>
            </a:r>
          </a:p>
        </p:txBody>
      </p:sp>
      <p:sp>
        <p:nvSpPr>
          <p:cNvPr id="227" name="Объект 3"/>
          <p:cNvSpPr txBox="1">
            <a:spLocks/>
          </p:cNvSpPr>
          <p:nvPr/>
        </p:nvSpPr>
        <p:spPr>
          <a:xfrm>
            <a:off x="7274884" y="637744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0:29</a:t>
            </a:r>
          </a:p>
        </p:txBody>
      </p:sp>
      <p:sp>
        <p:nvSpPr>
          <p:cNvPr id="228" name="Объект 3"/>
          <p:cNvSpPr txBox="1">
            <a:spLocks/>
          </p:cNvSpPr>
          <p:nvPr/>
        </p:nvSpPr>
        <p:spPr>
          <a:xfrm>
            <a:off x="7312296" y="635438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0:28</a:t>
            </a:r>
          </a:p>
        </p:txBody>
      </p:sp>
      <p:sp>
        <p:nvSpPr>
          <p:cNvPr id="229" name="Объект 3"/>
          <p:cNvSpPr txBox="1">
            <a:spLocks/>
          </p:cNvSpPr>
          <p:nvPr/>
        </p:nvSpPr>
        <p:spPr>
          <a:xfrm>
            <a:off x="7320229" y="637762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0:27</a:t>
            </a:r>
          </a:p>
        </p:txBody>
      </p:sp>
      <p:sp>
        <p:nvSpPr>
          <p:cNvPr id="230" name="Объект 3"/>
          <p:cNvSpPr txBox="1">
            <a:spLocks/>
          </p:cNvSpPr>
          <p:nvPr/>
        </p:nvSpPr>
        <p:spPr>
          <a:xfrm>
            <a:off x="7316876" y="636015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0:26</a:t>
            </a:r>
          </a:p>
        </p:txBody>
      </p:sp>
      <p:sp>
        <p:nvSpPr>
          <p:cNvPr id="231" name="Объект 3"/>
          <p:cNvSpPr txBox="1">
            <a:spLocks/>
          </p:cNvSpPr>
          <p:nvPr/>
        </p:nvSpPr>
        <p:spPr>
          <a:xfrm>
            <a:off x="7309052" y="636232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0:25</a:t>
            </a:r>
          </a:p>
        </p:txBody>
      </p:sp>
      <p:sp>
        <p:nvSpPr>
          <p:cNvPr id="232" name="Объект 3"/>
          <p:cNvSpPr txBox="1">
            <a:spLocks/>
          </p:cNvSpPr>
          <p:nvPr/>
        </p:nvSpPr>
        <p:spPr>
          <a:xfrm>
            <a:off x="7296315" y="635282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0:24</a:t>
            </a:r>
          </a:p>
        </p:txBody>
      </p:sp>
      <p:sp>
        <p:nvSpPr>
          <p:cNvPr id="233" name="Объект 3"/>
          <p:cNvSpPr txBox="1">
            <a:spLocks/>
          </p:cNvSpPr>
          <p:nvPr/>
        </p:nvSpPr>
        <p:spPr>
          <a:xfrm>
            <a:off x="7260058" y="635013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0:23</a:t>
            </a:r>
          </a:p>
        </p:txBody>
      </p:sp>
      <p:sp>
        <p:nvSpPr>
          <p:cNvPr id="234" name="Объект 3"/>
          <p:cNvSpPr txBox="1">
            <a:spLocks/>
          </p:cNvSpPr>
          <p:nvPr/>
        </p:nvSpPr>
        <p:spPr>
          <a:xfrm>
            <a:off x="7303698" y="638429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0:22</a:t>
            </a:r>
          </a:p>
        </p:txBody>
      </p:sp>
      <p:sp>
        <p:nvSpPr>
          <p:cNvPr id="235" name="Объект 3"/>
          <p:cNvSpPr txBox="1">
            <a:spLocks/>
          </p:cNvSpPr>
          <p:nvPr/>
        </p:nvSpPr>
        <p:spPr>
          <a:xfrm>
            <a:off x="7256177" y="637773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0:21</a:t>
            </a:r>
          </a:p>
        </p:txBody>
      </p:sp>
      <p:sp>
        <p:nvSpPr>
          <p:cNvPr id="236" name="Объект 3"/>
          <p:cNvSpPr txBox="1">
            <a:spLocks/>
          </p:cNvSpPr>
          <p:nvPr/>
        </p:nvSpPr>
        <p:spPr>
          <a:xfrm>
            <a:off x="7284572" y="637762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0:20</a:t>
            </a:r>
          </a:p>
        </p:txBody>
      </p:sp>
      <p:sp>
        <p:nvSpPr>
          <p:cNvPr id="237" name="Объект 3"/>
          <p:cNvSpPr txBox="1">
            <a:spLocks/>
          </p:cNvSpPr>
          <p:nvPr/>
        </p:nvSpPr>
        <p:spPr>
          <a:xfrm>
            <a:off x="7269220" y="635870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0:19</a:t>
            </a:r>
          </a:p>
        </p:txBody>
      </p:sp>
      <p:sp>
        <p:nvSpPr>
          <p:cNvPr id="238" name="Объект 3"/>
          <p:cNvSpPr txBox="1">
            <a:spLocks/>
          </p:cNvSpPr>
          <p:nvPr/>
        </p:nvSpPr>
        <p:spPr>
          <a:xfrm>
            <a:off x="7277324" y="635057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0:18</a:t>
            </a:r>
          </a:p>
        </p:txBody>
      </p:sp>
      <p:sp>
        <p:nvSpPr>
          <p:cNvPr id="239" name="Объект 3"/>
          <p:cNvSpPr txBox="1">
            <a:spLocks/>
          </p:cNvSpPr>
          <p:nvPr/>
        </p:nvSpPr>
        <p:spPr>
          <a:xfrm>
            <a:off x="7287156" y="635359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0:17</a:t>
            </a:r>
          </a:p>
        </p:txBody>
      </p:sp>
      <p:sp>
        <p:nvSpPr>
          <p:cNvPr id="240" name="Объект 3"/>
          <p:cNvSpPr txBox="1">
            <a:spLocks/>
          </p:cNvSpPr>
          <p:nvPr/>
        </p:nvSpPr>
        <p:spPr>
          <a:xfrm>
            <a:off x="7319558" y="634703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0:16</a:t>
            </a:r>
          </a:p>
        </p:txBody>
      </p:sp>
      <p:sp>
        <p:nvSpPr>
          <p:cNvPr id="241" name="Объект 3"/>
          <p:cNvSpPr txBox="1">
            <a:spLocks/>
          </p:cNvSpPr>
          <p:nvPr/>
        </p:nvSpPr>
        <p:spPr>
          <a:xfrm>
            <a:off x="7299723" y="637096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0:15</a:t>
            </a:r>
          </a:p>
        </p:txBody>
      </p:sp>
      <p:sp>
        <p:nvSpPr>
          <p:cNvPr id="242" name="Объект 3"/>
          <p:cNvSpPr txBox="1">
            <a:spLocks/>
          </p:cNvSpPr>
          <p:nvPr/>
        </p:nvSpPr>
        <p:spPr>
          <a:xfrm>
            <a:off x="7277324" y="637096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0:14</a:t>
            </a:r>
          </a:p>
        </p:txBody>
      </p:sp>
      <p:sp>
        <p:nvSpPr>
          <p:cNvPr id="243" name="Объект 3"/>
          <p:cNvSpPr txBox="1">
            <a:spLocks/>
          </p:cNvSpPr>
          <p:nvPr/>
        </p:nvSpPr>
        <p:spPr>
          <a:xfrm>
            <a:off x="7299438" y="636447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0:13</a:t>
            </a:r>
          </a:p>
        </p:txBody>
      </p:sp>
      <p:sp>
        <p:nvSpPr>
          <p:cNvPr id="244" name="Объект 3"/>
          <p:cNvSpPr txBox="1">
            <a:spLocks/>
          </p:cNvSpPr>
          <p:nvPr/>
        </p:nvSpPr>
        <p:spPr>
          <a:xfrm>
            <a:off x="7291779" y="636103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0:12</a:t>
            </a:r>
          </a:p>
        </p:txBody>
      </p:sp>
      <p:sp>
        <p:nvSpPr>
          <p:cNvPr id="245" name="Объект 3"/>
          <p:cNvSpPr txBox="1">
            <a:spLocks/>
          </p:cNvSpPr>
          <p:nvPr/>
        </p:nvSpPr>
        <p:spPr>
          <a:xfrm>
            <a:off x="7295080" y="636752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0:11</a:t>
            </a:r>
          </a:p>
        </p:txBody>
      </p:sp>
      <p:sp>
        <p:nvSpPr>
          <p:cNvPr id="246" name="Объект 3"/>
          <p:cNvSpPr txBox="1">
            <a:spLocks/>
          </p:cNvSpPr>
          <p:nvPr/>
        </p:nvSpPr>
        <p:spPr>
          <a:xfrm>
            <a:off x="7286064" y="635927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0:10</a:t>
            </a:r>
          </a:p>
        </p:txBody>
      </p:sp>
      <p:sp>
        <p:nvSpPr>
          <p:cNvPr id="247" name="Объект 3"/>
          <p:cNvSpPr txBox="1">
            <a:spLocks/>
          </p:cNvSpPr>
          <p:nvPr/>
        </p:nvSpPr>
        <p:spPr>
          <a:xfrm>
            <a:off x="7323856" y="636232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0:09</a:t>
            </a:r>
          </a:p>
        </p:txBody>
      </p:sp>
      <p:sp>
        <p:nvSpPr>
          <p:cNvPr id="248" name="Объект 3"/>
          <p:cNvSpPr txBox="1">
            <a:spLocks/>
          </p:cNvSpPr>
          <p:nvPr/>
        </p:nvSpPr>
        <p:spPr>
          <a:xfrm>
            <a:off x="7295489" y="635467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0:08</a:t>
            </a:r>
          </a:p>
        </p:txBody>
      </p:sp>
      <p:sp>
        <p:nvSpPr>
          <p:cNvPr id="249" name="Объект 3"/>
          <p:cNvSpPr txBox="1">
            <a:spLocks/>
          </p:cNvSpPr>
          <p:nvPr/>
        </p:nvSpPr>
        <p:spPr>
          <a:xfrm>
            <a:off x="7319937" y="636143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0:07</a:t>
            </a:r>
          </a:p>
        </p:txBody>
      </p:sp>
      <p:sp>
        <p:nvSpPr>
          <p:cNvPr id="250" name="Объект 3"/>
          <p:cNvSpPr txBox="1">
            <a:spLocks/>
          </p:cNvSpPr>
          <p:nvPr/>
        </p:nvSpPr>
        <p:spPr>
          <a:xfrm>
            <a:off x="7312694" y="636143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0:06</a:t>
            </a:r>
          </a:p>
        </p:txBody>
      </p:sp>
      <p:sp>
        <p:nvSpPr>
          <p:cNvPr id="251" name="Объект 3"/>
          <p:cNvSpPr txBox="1">
            <a:spLocks/>
          </p:cNvSpPr>
          <p:nvPr/>
        </p:nvSpPr>
        <p:spPr>
          <a:xfrm>
            <a:off x="7316872" y="634810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0:05</a:t>
            </a:r>
          </a:p>
        </p:txBody>
      </p:sp>
      <p:sp>
        <p:nvSpPr>
          <p:cNvPr id="252" name="Объект 3"/>
          <p:cNvSpPr txBox="1">
            <a:spLocks/>
          </p:cNvSpPr>
          <p:nvPr/>
        </p:nvSpPr>
        <p:spPr>
          <a:xfrm>
            <a:off x="7327459" y="635487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0:04</a:t>
            </a:r>
          </a:p>
        </p:txBody>
      </p:sp>
      <p:sp>
        <p:nvSpPr>
          <p:cNvPr id="253" name="Объект 3"/>
          <p:cNvSpPr txBox="1">
            <a:spLocks/>
          </p:cNvSpPr>
          <p:nvPr/>
        </p:nvSpPr>
        <p:spPr>
          <a:xfrm>
            <a:off x="7328061" y="634831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0:03</a:t>
            </a:r>
          </a:p>
        </p:txBody>
      </p:sp>
      <p:sp>
        <p:nvSpPr>
          <p:cNvPr id="254" name="Объект 3"/>
          <p:cNvSpPr txBox="1">
            <a:spLocks/>
          </p:cNvSpPr>
          <p:nvPr/>
        </p:nvSpPr>
        <p:spPr>
          <a:xfrm>
            <a:off x="7321750" y="636143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0:02</a:t>
            </a:r>
          </a:p>
        </p:txBody>
      </p:sp>
      <p:sp>
        <p:nvSpPr>
          <p:cNvPr id="255" name="Объект 3"/>
          <p:cNvSpPr txBox="1">
            <a:spLocks/>
          </p:cNvSpPr>
          <p:nvPr/>
        </p:nvSpPr>
        <p:spPr>
          <a:xfrm>
            <a:off x="7315380" y="636820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0:01</a:t>
            </a:r>
          </a:p>
        </p:txBody>
      </p:sp>
      <p:sp>
        <p:nvSpPr>
          <p:cNvPr id="256" name="Объект 3"/>
          <p:cNvSpPr txBox="1">
            <a:spLocks/>
          </p:cNvSpPr>
          <p:nvPr/>
        </p:nvSpPr>
        <p:spPr>
          <a:xfrm>
            <a:off x="7249386" y="634703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0:00</a:t>
            </a:r>
          </a:p>
        </p:txBody>
      </p:sp>
      <p:grpSp>
        <p:nvGrpSpPr>
          <p:cNvPr id="257" name="Группа 256"/>
          <p:cNvGrpSpPr/>
          <p:nvPr/>
        </p:nvGrpSpPr>
        <p:grpSpPr>
          <a:xfrm>
            <a:off x="6228184" y="6253531"/>
            <a:ext cx="576064" cy="534482"/>
            <a:chOff x="755576" y="5013176"/>
            <a:chExt cx="864096" cy="792088"/>
          </a:xfrm>
          <a:solidFill>
            <a:schemeClr val="bg2">
              <a:lumMod val="20000"/>
              <a:lumOff val="80000"/>
            </a:schemeClr>
          </a:solidFill>
        </p:grpSpPr>
        <p:sp>
          <p:nvSpPr>
            <p:cNvPr id="258" name="Овал 257"/>
            <p:cNvSpPr/>
            <p:nvPr/>
          </p:nvSpPr>
          <p:spPr>
            <a:xfrm>
              <a:off x="755576" y="5013176"/>
              <a:ext cx="864096" cy="792088"/>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70C0"/>
                </a:solidFill>
              </a:endParaRPr>
            </a:p>
          </p:txBody>
        </p:sp>
        <p:cxnSp>
          <p:nvCxnSpPr>
            <p:cNvPr id="259" name="Прямая со стрелкой 258"/>
            <p:cNvCxnSpPr>
              <a:endCxn id="258" idx="1"/>
            </p:cNvCxnSpPr>
            <p:nvPr/>
          </p:nvCxnSpPr>
          <p:spPr>
            <a:xfrm flipH="1" flipV="1">
              <a:off x="882120" y="5129175"/>
              <a:ext cx="305504" cy="316049"/>
            </a:xfrm>
            <a:prstGeom prst="straightConnector1">
              <a:avLst/>
            </a:prstGeom>
            <a:grpFill/>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Прямая со стрелкой 263"/>
            <p:cNvCxnSpPr/>
            <p:nvPr/>
          </p:nvCxnSpPr>
          <p:spPr>
            <a:xfrm flipV="1">
              <a:off x="1187624" y="5409220"/>
              <a:ext cx="288032" cy="36004"/>
            </a:xfrm>
            <a:prstGeom prst="straightConnector1">
              <a:avLst/>
            </a:prstGeom>
            <a:grpFill/>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6201078"/>
      </p:ext>
    </p:extLst>
  </p:cSld>
  <p:clrMapOvr>
    <a:masterClrMapping/>
  </p:clrMapOvr>
  <p:transition spd="slow" advTm="12197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36"/>
                                        </p:tgtEl>
                                        <p:attrNameLst>
                                          <p:attrName>style.visibility</p:attrName>
                                        </p:attrNameLst>
                                      </p:cBhvr>
                                      <p:to>
                                        <p:strVal val="visible"/>
                                      </p:to>
                                    </p:set>
                                  </p:childTnLst>
                                </p:cTn>
                              </p:par>
                            </p:childTnLst>
                          </p:cTn>
                        </p:par>
                        <p:par>
                          <p:cTn id="7" fill="hold">
                            <p:stCondLst>
                              <p:cond delay="500"/>
                            </p:stCondLst>
                            <p:childTnLst>
                              <p:par>
                                <p:cTn id="8" presetID="10" presetClass="exit" presetSubtype="0" fill="hold" grpId="1" nodeType="afterEffect">
                                  <p:stCondLst>
                                    <p:cond delay="500"/>
                                  </p:stCondLst>
                                  <p:childTnLst>
                                    <p:animEffect transition="out" filter="fade">
                                      <p:cBhvr>
                                        <p:cTn id="9" dur="500"/>
                                        <p:tgtEl>
                                          <p:spTgt spid="136"/>
                                        </p:tgtEl>
                                      </p:cBhvr>
                                    </p:animEffect>
                                    <p:set>
                                      <p:cBhvr>
                                        <p:cTn id="10" dur="1" fill="hold">
                                          <p:stCondLst>
                                            <p:cond delay="499"/>
                                          </p:stCondLst>
                                        </p:cTn>
                                        <p:tgtEl>
                                          <p:spTgt spid="136"/>
                                        </p:tgtEl>
                                        <p:attrNameLst>
                                          <p:attrName>style.visibility</p:attrName>
                                        </p:attrNameLst>
                                      </p:cBhvr>
                                      <p:to>
                                        <p:strVal val="hidden"/>
                                      </p:to>
                                    </p:set>
                                  </p:childTnLst>
                                </p:cTn>
                              </p:par>
                            </p:childTnLst>
                          </p:cTn>
                        </p:par>
                        <p:par>
                          <p:cTn id="11" fill="hold">
                            <p:stCondLst>
                              <p:cond delay="1500"/>
                            </p:stCondLst>
                            <p:childTnLst>
                              <p:par>
                                <p:cTn id="12" presetID="1" presetClass="entr" presetSubtype="0" fill="hold" grpId="0" nodeType="afterEffect">
                                  <p:stCondLst>
                                    <p:cond delay="500"/>
                                  </p:stCondLst>
                                  <p:childTnLst>
                                    <p:set>
                                      <p:cBhvr>
                                        <p:cTn id="13" dur="1" fill="hold">
                                          <p:stCondLst>
                                            <p:cond delay="0"/>
                                          </p:stCondLst>
                                        </p:cTn>
                                        <p:tgtEl>
                                          <p:spTgt spid="137"/>
                                        </p:tgtEl>
                                        <p:attrNameLst>
                                          <p:attrName>style.visibility</p:attrName>
                                        </p:attrNameLst>
                                      </p:cBhvr>
                                      <p:to>
                                        <p:strVal val="visible"/>
                                      </p:to>
                                    </p:set>
                                  </p:childTnLst>
                                </p:cTn>
                              </p:par>
                            </p:childTnLst>
                          </p:cTn>
                        </p:par>
                        <p:par>
                          <p:cTn id="14" fill="hold">
                            <p:stCondLst>
                              <p:cond delay="2000"/>
                            </p:stCondLst>
                            <p:childTnLst>
                              <p:par>
                                <p:cTn id="15" presetID="10" presetClass="exit" presetSubtype="0" fill="hold" grpId="1" nodeType="afterEffect">
                                  <p:stCondLst>
                                    <p:cond delay="500"/>
                                  </p:stCondLst>
                                  <p:childTnLst>
                                    <p:animEffect transition="out" filter="fade">
                                      <p:cBhvr>
                                        <p:cTn id="16" dur="500"/>
                                        <p:tgtEl>
                                          <p:spTgt spid="137"/>
                                        </p:tgtEl>
                                      </p:cBhvr>
                                    </p:animEffect>
                                    <p:set>
                                      <p:cBhvr>
                                        <p:cTn id="17" dur="1" fill="hold">
                                          <p:stCondLst>
                                            <p:cond delay="499"/>
                                          </p:stCondLst>
                                        </p:cTn>
                                        <p:tgtEl>
                                          <p:spTgt spid="137"/>
                                        </p:tgtEl>
                                        <p:attrNameLst>
                                          <p:attrName>style.visibility</p:attrName>
                                        </p:attrNameLst>
                                      </p:cBhvr>
                                      <p:to>
                                        <p:strVal val="hidden"/>
                                      </p:to>
                                    </p:set>
                                  </p:childTnLst>
                                </p:cTn>
                              </p:par>
                            </p:childTnLst>
                          </p:cTn>
                        </p:par>
                        <p:par>
                          <p:cTn id="18" fill="hold">
                            <p:stCondLst>
                              <p:cond delay="3000"/>
                            </p:stCondLst>
                            <p:childTnLst>
                              <p:par>
                                <p:cTn id="19" presetID="1" presetClass="entr" presetSubtype="0" fill="hold" grpId="0" nodeType="afterEffect">
                                  <p:stCondLst>
                                    <p:cond delay="500"/>
                                  </p:stCondLst>
                                  <p:childTnLst>
                                    <p:set>
                                      <p:cBhvr>
                                        <p:cTn id="20" dur="1" fill="hold">
                                          <p:stCondLst>
                                            <p:cond delay="0"/>
                                          </p:stCondLst>
                                        </p:cTn>
                                        <p:tgtEl>
                                          <p:spTgt spid="138"/>
                                        </p:tgtEl>
                                        <p:attrNameLst>
                                          <p:attrName>style.visibility</p:attrName>
                                        </p:attrNameLst>
                                      </p:cBhvr>
                                      <p:to>
                                        <p:strVal val="visible"/>
                                      </p:to>
                                    </p:set>
                                  </p:childTnLst>
                                </p:cTn>
                              </p:par>
                            </p:childTnLst>
                          </p:cTn>
                        </p:par>
                        <p:par>
                          <p:cTn id="21" fill="hold">
                            <p:stCondLst>
                              <p:cond delay="3500"/>
                            </p:stCondLst>
                            <p:childTnLst>
                              <p:par>
                                <p:cTn id="22" presetID="10" presetClass="exit" presetSubtype="0" fill="hold" grpId="1" nodeType="afterEffect">
                                  <p:stCondLst>
                                    <p:cond delay="500"/>
                                  </p:stCondLst>
                                  <p:childTnLst>
                                    <p:animEffect transition="out" filter="fade">
                                      <p:cBhvr>
                                        <p:cTn id="23" dur="500"/>
                                        <p:tgtEl>
                                          <p:spTgt spid="138"/>
                                        </p:tgtEl>
                                      </p:cBhvr>
                                    </p:animEffect>
                                    <p:set>
                                      <p:cBhvr>
                                        <p:cTn id="24" dur="1" fill="hold">
                                          <p:stCondLst>
                                            <p:cond delay="499"/>
                                          </p:stCondLst>
                                        </p:cTn>
                                        <p:tgtEl>
                                          <p:spTgt spid="138"/>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500"/>
                                  </p:stCondLst>
                                  <p:childTnLst>
                                    <p:set>
                                      <p:cBhvr>
                                        <p:cTn id="27" dur="1" fill="hold">
                                          <p:stCondLst>
                                            <p:cond delay="0"/>
                                          </p:stCondLst>
                                        </p:cTn>
                                        <p:tgtEl>
                                          <p:spTgt spid="139"/>
                                        </p:tgtEl>
                                        <p:attrNameLst>
                                          <p:attrName>style.visibility</p:attrName>
                                        </p:attrNameLst>
                                      </p:cBhvr>
                                      <p:to>
                                        <p:strVal val="visible"/>
                                      </p:to>
                                    </p:set>
                                  </p:childTnLst>
                                </p:cTn>
                              </p:par>
                            </p:childTnLst>
                          </p:cTn>
                        </p:par>
                        <p:par>
                          <p:cTn id="28" fill="hold">
                            <p:stCondLst>
                              <p:cond delay="5000"/>
                            </p:stCondLst>
                            <p:childTnLst>
                              <p:par>
                                <p:cTn id="29" presetID="10" presetClass="exit" presetSubtype="0" fill="hold" grpId="1" nodeType="afterEffect">
                                  <p:stCondLst>
                                    <p:cond delay="500"/>
                                  </p:stCondLst>
                                  <p:childTnLst>
                                    <p:animEffect transition="out" filter="fade">
                                      <p:cBhvr>
                                        <p:cTn id="30" dur="500"/>
                                        <p:tgtEl>
                                          <p:spTgt spid="139"/>
                                        </p:tgtEl>
                                      </p:cBhvr>
                                    </p:animEffect>
                                    <p:set>
                                      <p:cBhvr>
                                        <p:cTn id="31" dur="1" fill="hold">
                                          <p:stCondLst>
                                            <p:cond delay="499"/>
                                          </p:stCondLst>
                                        </p:cTn>
                                        <p:tgtEl>
                                          <p:spTgt spid="139"/>
                                        </p:tgtEl>
                                        <p:attrNameLst>
                                          <p:attrName>style.visibility</p:attrName>
                                        </p:attrNameLst>
                                      </p:cBhvr>
                                      <p:to>
                                        <p:strVal val="hidden"/>
                                      </p:to>
                                    </p:set>
                                  </p:childTnLst>
                                </p:cTn>
                              </p:par>
                            </p:childTnLst>
                          </p:cTn>
                        </p:par>
                        <p:par>
                          <p:cTn id="32" fill="hold">
                            <p:stCondLst>
                              <p:cond delay="6000"/>
                            </p:stCondLst>
                            <p:childTnLst>
                              <p:par>
                                <p:cTn id="33" presetID="1" presetClass="entr" presetSubtype="0" fill="hold" grpId="0" nodeType="afterEffect">
                                  <p:stCondLst>
                                    <p:cond delay="500"/>
                                  </p:stCondLst>
                                  <p:childTnLst>
                                    <p:set>
                                      <p:cBhvr>
                                        <p:cTn id="34" dur="1" fill="hold">
                                          <p:stCondLst>
                                            <p:cond delay="0"/>
                                          </p:stCondLst>
                                        </p:cTn>
                                        <p:tgtEl>
                                          <p:spTgt spid="140"/>
                                        </p:tgtEl>
                                        <p:attrNameLst>
                                          <p:attrName>style.visibility</p:attrName>
                                        </p:attrNameLst>
                                      </p:cBhvr>
                                      <p:to>
                                        <p:strVal val="visible"/>
                                      </p:to>
                                    </p:set>
                                  </p:childTnLst>
                                </p:cTn>
                              </p:par>
                            </p:childTnLst>
                          </p:cTn>
                        </p:par>
                        <p:par>
                          <p:cTn id="35" fill="hold">
                            <p:stCondLst>
                              <p:cond delay="6500"/>
                            </p:stCondLst>
                            <p:childTnLst>
                              <p:par>
                                <p:cTn id="36" presetID="10" presetClass="exit" presetSubtype="0" fill="hold" grpId="1" nodeType="afterEffect">
                                  <p:stCondLst>
                                    <p:cond delay="500"/>
                                  </p:stCondLst>
                                  <p:childTnLst>
                                    <p:animEffect transition="out" filter="fade">
                                      <p:cBhvr>
                                        <p:cTn id="37" dur="500"/>
                                        <p:tgtEl>
                                          <p:spTgt spid="140"/>
                                        </p:tgtEl>
                                      </p:cBhvr>
                                    </p:animEffect>
                                    <p:set>
                                      <p:cBhvr>
                                        <p:cTn id="38" dur="1" fill="hold">
                                          <p:stCondLst>
                                            <p:cond delay="499"/>
                                          </p:stCondLst>
                                        </p:cTn>
                                        <p:tgtEl>
                                          <p:spTgt spid="140"/>
                                        </p:tgtEl>
                                        <p:attrNameLst>
                                          <p:attrName>style.visibility</p:attrName>
                                        </p:attrNameLst>
                                      </p:cBhvr>
                                      <p:to>
                                        <p:strVal val="hidden"/>
                                      </p:to>
                                    </p:set>
                                  </p:childTnLst>
                                </p:cTn>
                              </p:par>
                            </p:childTnLst>
                          </p:cTn>
                        </p:par>
                        <p:par>
                          <p:cTn id="39" fill="hold">
                            <p:stCondLst>
                              <p:cond delay="7500"/>
                            </p:stCondLst>
                            <p:childTnLst>
                              <p:par>
                                <p:cTn id="40" presetID="1" presetClass="entr" presetSubtype="0" fill="hold" grpId="0" nodeType="afterEffect">
                                  <p:stCondLst>
                                    <p:cond delay="500"/>
                                  </p:stCondLst>
                                  <p:childTnLst>
                                    <p:set>
                                      <p:cBhvr>
                                        <p:cTn id="41" dur="1" fill="hold">
                                          <p:stCondLst>
                                            <p:cond delay="0"/>
                                          </p:stCondLst>
                                        </p:cTn>
                                        <p:tgtEl>
                                          <p:spTgt spid="141"/>
                                        </p:tgtEl>
                                        <p:attrNameLst>
                                          <p:attrName>style.visibility</p:attrName>
                                        </p:attrNameLst>
                                      </p:cBhvr>
                                      <p:to>
                                        <p:strVal val="visible"/>
                                      </p:to>
                                    </p:set>
                                  </p:childTnLst>
                                </p:cTn>
                              </p:par>
                            </p:childTnLst>
                          </p:cTn>
                        </p:par>
                        <p:par>
                          <p:cTn id="42" fill="hold">
                            <p:stCondLst>
                              <p:cond delay="8000"/>
                            </p:stCondLst>
                            <p:childTnLst>
                              <p:par>
                                <p:cTn id="43" presetID="10" presetClass="exit" presetSubtype="0" fill="hold" grpId="1" nodeType="afterEffect">
                                  <p:stCondLst>
                                    <p:cond delay="500"/>
                                  </p:stCondLst>
                                  <p:childTnLst>
                                    <p:animEffect transition="out" filter="fade">
                                      <p:cBhvr>
                                        <p:cTn id="44" dur="500"/>
                                        <p:tgtEl>
                                          <p:spTgt spid="141"/>
                                        </p:tgtEl>
                                      </p:cBhvr>
                                    </p:animEffect>
                                    <p:set>
                                      <p:cBhvr>
                                        <p:cTn id="45" dur="1" fill="hold">
                                          <p:stCondLst>
                                            <p:cond delay="499"/>
                                          </p:stCondLst>
                                        </p:cTn>
                                        <p:tgtEl>
                                          <p:spTgt spid="141"/>
                                        </p:tgtEl>
                                        <p:attrNameLst>
                                          <p:attrName>style.visibility</p:attrName>
                                        </p:attrNameLst>
                                      </p:cBhvr>
                                      <p:to>
                                        <p:strVal val="hidden"/>
                                      </p:to>
                                    </p:set>
                                  </p:childTnLst>
                                </p:cTn>
                              </p:par>
                            </p:childTnLst>
                          </p:cTn>
                        </p:par>
                        <p:par>
                          <p:cTn id="46" fill="hold">
                            <p:stCondLst>
                              <p:cond delay="9000"/>
                            </p:stCondLst>
                            <p:childTnLst>
                              <p:par>
                                <p:cTn id="47" presetID="1" presetClass="entr" presetSubtype="0" fill="hold" grpId="0" nodeType="afterEffect">
                                  <p:stCondLst>
                                    <p:cond delay="500"/>
                                  </p:stCondLst>
                                  <p:childTnLst>
                                    <p:set>
                                      <p:cBhvr>
                                        <p:cTn id="48" dur="1" fill="hold">
                                          <p:stCondLst>
                                            <p:cond delay="0"/>
                                          </p:stCondLst>
                                        </p:cTn>
                                        <p:tgtEl>
                                          <p:spTgt spid="142"/>
                                        </p:tgtEl>
                                        <p:attrNameLst>
                                          <p:attrName>style.visibility</p:attrName>
                                        </p:attrNameLst>
                                      </p:cBhvr>
                                      <p:to>
                                        <p:strVal val="visible"/>
                                      </p:to>
                                    </p:set>
                                  </p:childTnLst>
                                </p:cTn>
                              </p:par>
                            </p:childTnLst>
                          </p:cTn>
                        </p:par>
                        <p:par>
                          <p:cTn id="49" fill="hold">
                            <p:stCondLst>
                              <p:cond delay="9500"/>
                            </p:stCondLst>
                            <p:childTnLst>
                              <p:par>
                                <p:cTn id="50" presetID="10" presetClass="exit" presetSubtype="0" fill="hold" grpId="1" nodeType="afterEffect">
                                  <p:stCondLst>
                                    <p:cond delay="500"/>
                                  </p:stCondLst>
                                  <p:childTnLst>
                                    <p:animEffect transition="out" filter="fade">
                                      <p:cBhvr>
                                        <p:cTn id="51" dur="500"/>
                                        <p:tgtEl>
                                          <p:spTgt spid="142"/>
                                        </p:tgtEl>
                                      </p:cBhvr>
                                    </p:animEffect>
                                    <p:set>
                                      <p:cBhvr>
                                        <p:cTn id="52" dur="1" fill="hold">
                                          <p:stCondLst>
                                            <p:cond delay="499"/>
                                          </p:stCondLst>
                                        </p:cTn>
                                        <p:tgtEl>
                                          <p:spTgt spid="142"/>
                                        </p:tgtEl>
                                        <p:attrNameLst>
                                          <p:attrName>style.visibility</p:attrName>
                                        </p:attrNameLst>
                                      </p:cBhvr>
                                      <p:to>
                                        <p:strVal val="hidden"/>
                                      </p:to>
                                    </p:set>
                                  </p:childTnLst>
                                </p:cTn>
                              </p:par>
                            </p:childTnLst>
                          </p:cTn>
                        </p:par>
                        <p:par>
                          <p:cTn id="53" fill="hold">
                            <p:stCondLst>
                              <p:cond delay="10500"/>
                            </p:stCondLst>
                            <p:childTnLst>
                              <p:par>
                                <p:cTn id="54" presetID="1" presetClass="entr" presetSubtype="0" fill="hold" grpId="0" nodeType="afterEffect">
                                  <p:stCondLst>
                                    <p:cond delay="500"/>
                                  </p:stCondLst>
                                  <p:childTnLst>
                                    <p:set>
                                      <p:cBhvr>
                                        <p:cTn id="55" dur="1" fill="hold">
                                          <p:stCondLst>
                                            <p:cond delay="0"/>
                                          </p:stCondLst>
                                        </p:cTn>
                                        <p:tgtEl>
                                          <p:spTgt spid="143"/>
                                        </p:tgtEl>
                                        <p:attrNameLst>
                                          <p:attrName>style.visibility</p:attrName>
                                        </p:attrNameLst>
                                      </p:cBhvr>
                                      <p:to>
                                        <p:strVal val="visible"/>
                                      </p:to>
                                    </p:set>
                                  </p:childTnLst>
                                </p:cTn>
                              </p:par>
                            </p:childTnLst>
                          </p:cTn>
                        </p:par>
                        <p:par>
                          <p:cTn id="56" fill="hold">
                            <p:stCondLst>
                              <p:cond delay="11000"/>
                            </p:stCondLst>
                            <p:childTnLst>
                              <p:par>
                                <p:cTn id="57" presetID="10" presetClass="exit" presetSubtype="0" fill="hold" grpId="1" nodeType="afterEffect">
                                  <p:stCondLst>
                                    <p:cond delay="500"/>
                                  </p:stCondLst>
                                  <p:childTnLst>
                                    <p:animEffect transition="out" filter="fade">
                                      <p:cBhvr>
                                        <p:cTn id="58" dur="500"/>
                                        <p:tgtEl>
                                          <p:spTgt spid="143"/>
                                        </p:tgtEl>
                                      </p:cBhvr>
                                    </p:animEffect>
                                    <p:set>
                                      <p:cBhvr>
                                        <p:cTn id="59" dur="1" fill="hold">
                                          <p:stCondLst>
                                            <p:cond delay="499"/>
                                          </p:stCondLst>
                                        </p:cTn>
                                        <p:tgtEl>
                                          <p:spTgt spid="143"/>
                                        </p:tgtEl>
                                        <p:attrNameLst>
                                          <p:attrName>style.visibility</p:attrName>
                                        </p:attrNameLst>
                                      </p:cBhvr>
                                      <p:to>
                                        <p:strVal val="hidden"/>
                                      </p:to>
                                    </p:set>
                                  </p:childTnLst>
                                </p:cTn>
                              </p:par>
                            </p:childTnLst>
                          </p:cTn>
                        </p:par>
                        <p:par>
                          <p:cTn id="60" fill="hold">
                            <p:stCondLst>
                              <p:cond delay="12000"/>
                            </p:stCondLst>
                            <p:childTnLst>
                              <p:par>
                                <p:cTn id="61" presetID="1" presetClass="entr" presetSubtype="0" fill="hold" grpId="0" nodeType="afterEffect">
                                  <p:stCondLst>
                                    <p:cond delay="500"/>
                                  </p:stCondLst>
                                  <p:childTnLst>
                                    <p:set>
                                      <p:cBhvr>
                                        <p:cTn id="62" dur="1" fill="hold">
                                          <p:stCondLst>
                                            <p:cond delay="0"/>
                                          </p:stCondLst>
                                        </p:cTn>
                                        <p:tgtEl>
                                          <p:spTgt spid="144"/>
                                        </p:tgtEl>
                                        <p:attrNameLst>
                                          <p:attrName>style.visibility</p:attrName>
                                        </p:attrNameLst>
                                      </p:cBhvr>
                                      <p:to>
                                        <p:strVal val="visible"/>
                                      </p:to>
                                    </p:set>
                                  </p:childTnLst>
                                </p:cTn>
                              </p:par>
                            </p:childTnLst>
                          </p:cTn>
                        </p:par>
                        <p:par>
                          <p:cTn id="63" fill="hold">
                            <p:stCondLst>
                              <p:cond delay="12500"/>
                            </p:stCondLst>
                            <p:childTnLst>
                              <p:par>
                                <p:cTn id="64" presetID="10" presetClass="exit" presetSubtype="0" fill="hold" grpId="1" nodeType="afterEffect">
                                  <p:stCondLst>
                                    <p:cond delay="500"/>
                                  </p:stCondLst>
                                  <p:childTnLst>
                                    <p:animEffect transition="out" filter="fade">
                                      <p:cBhvr>
                                        <p:cTn id="65" dur="500"/>
                                        <p:tgtEl>
                                          <p:spTgt spid="144"/>
                                        </p:tgtEl>
                                      </p:cBhvr>
                                    </p:animEffect>
                                    <p:set>
                                      <p:cBhvr>
                                        <p:cTn id="66" dur="1" fill="hold">
                                          <p:stCondLst>
                                            <p:cond delay="499"/>
                                          </p:stCondLst>
                                        </p:cTn>
                                        <p:tgtEl>
                                          <p:spTgt spid="144"/>
                                        </p:tgtEl>
                                        <p:attrNameLst>
                                          <p:attrName>style.visibility</p:attrName>
                                        </p:attrNameLst>
                                      </p:cBhvr>
                                      <p:to>
                                        <p:strVal val="hidden"/>
                                      </p:to>
                                    </p:set>
                                  </p:childTnLst>
                                </p:cTn>
                              </p:par>
                            </p:childTnLst>
                          </p:cTn>
                        </p:par>
                        <p:par>
                          <p:cTn id="67" fill="hold">
                            <p:stCondLst>
                              <p:cond delay="13500"/>
                            </p:stCondLst>
                            <p:childTnLst>
                              <p:par>
                                <p:cTn id="68" presetID="1" presetClass="entr" presetSubtype="0" fill="hold" grpId="0" nodeType="afterEffect">
                                  <p:stCondLst>
                                    <p:cond delay="500"/>
                                  </p:stCondLst>
                                  <p:childTnLst>
                                    <p:set>
                                      <p:cBhvr>
                                        <p:cTn id="69" dur="1" fill="hold">
                                          <p:stCondLst>
                                            <p:cond delay="0"/>
                                          </p:stCondLst>
                                        </p:cTn>
                                        <p:tgtEl>
                                          <p:spTgt spid="145"/>
                                        </p:tgtEl>
                                        <p:attrNameLst>
                                          <p:attrName>style.visibility</p:attrName>
                                        </p:attrNameLst>
                                      </p:cBhvr>
                                      <p:to>
                                        <p:strVal val="visible"/>
                                      </p:to>
                                    </p:set>
                                  </p:childTnLst>
                                </p:cTn>
                              </p:par>
                            </p:childTnLst>
                          </p:cTn>
                        </p:par>
                        <p:par>
                          <p:cTn id="70" fill="hold">
                            <p:stCondLst>
                              <p:cond delay="14000"/>
                            </p:stCondLst>
                            <p:childTnLst>
                              <p:par>
                                <p:cTn id="71" presetID="10" presetClass="exit" presetSubtype="0" fill="hold" grpId="1" nodeType="afterEffect">
                                  <p:stCondLst>
                                    <p:cond delay="500"/>
                                  </p:stCondLst>
                                  <p:childTnLst>
                                    <p:animEffect transition="out" filter="fade">
                                      <p:cBhvr>
                                        <p:cTn id="72" dur="500"/>
                                        <p:tgtEl>
                                          <p:spTgt spid="145"/>
                                        </p:tgtEl>
                                      </p:cBhvr>
                                    </p:animEffect>
                                    <p:set>
                                      <p:cBhvr>
                                        <p:cTn id="73" dur="1" fill="hold">
                                          <p:stCondLst>
                                            <p:cond delay="499"/>
                                          </p:stCondLst>
                                        </p:cTn>
                                        <p:tgtEl>
                                          <p:spTgt spid="145"/>
                                        </p:tgtEl>
                                        <p:attrNameLst>
                                          <p:attrName>style.visibility</p:attrName>
                                        </p:attrNameLst>
                                      </p:cBhvr>
                                      <p:to>
                                        <p:strVal val="hidden"/>
                                      </p:to>
                                    </p:set>
                                  </p:childTnLst>
                                </p:cTn>
                              </p:par>
                            </p:childTnLst>
                          </p:cTn>
                        </p:par>
                        <p:par>
                          <p:cTn id="74" fill="hold">
                            <p:stCondLst>
                              <p:cond delay="15000"/>
                            </p:stCondLst>
                            <p:childTnLst>
                              <p:par>
                                <p:cTn id="75" presetID="1" presetClass="entr" presetSubtype="0" fill="hold" grpId="0" nodeType="afterEffect">
                                  <p:stCondLst>
                                    <p:cond delay="500"/>
                                  </p:stCondLst>
                                  <p:childTnLst>
                                    <p:set>
                                      <p:cBhvr>
                                        <p:cTn id="76" dur="1" fill="hold">
                                          <p:stCondLst>
                                            <p:cond delay="0"/>
                                          </p:stCondLst>
                                        </p:cTn>
                                        <p:tgtEl>
                                          <p:spTgt spid="146"/>
                                        </p:tgtEl>
                                        <p:attrNameLst>
                                          <p:attrName>style.visibility</p:attrName>
                                        </p:attrNameLst>
                                      </p:cBhvr>
                                      <p:to>
                                        <p:strVal val="visible"/>
                                      </p:to>
                                    </p:set>
                                  </p:childTnLst>
                                </p:cTn>
                              </p:par>
                            </p:childTnLst>
                          </p:cTn>
                        </p:par>
                        <p:par>
                          <p:cTn id="77" fill="hold">
                            <p:stCondLst>
                              <p:cond delay="15500"/>
                            </p:stCondLst>
                            <p:childTnLst>
                              <p:par>
                                <p:cTn id="78" presetID="10" presetClass="exit" presetSubtype="0" fill="hold" grpId="1" nodeType="afterEffect">
                                  <p:stCondLst>
                                    <p:cond delay="500"/>
                                  </p:stCondLst>
                                  <p:childTnLst>
                                    <p:animEffect transition="out" filter="fade">
                                      <p:cBhvr>
                                        <p:cTn id="79" dur="500"/>
                                        <p:tgtEl>
                                          <p:spTgt spid="146"/>
                                        </p:tgtEl>
                                      </p:cBhvr>
                                    </p:animEffect>
                                    <p:set>
                                      <p:cBhvr>
                                        <p:cTn id="80" dur="1" fill="hold">
                                          <p:stCondLst>
                                            <p:cond delay="499"/>
                                          </p:stCondLst>
                                        </p:cTn>
                                        <p:tgtEl>
                                          <p:spTgt spid="146"/>
                                        </p:tgtEl>
                                        <p:attrNameLst>
                                          <p:attrName>style.visibility</p:attrName>
                                        </p:attrNameLst>
                                      </p:cBhvr>
                                      <p:to>
                                        <p:strVal val="hidden"/>
                                      </p:to>
                                    </p:set>
                                  </p:childTnLst>
                                </p:cTn>
                              </p:par>
                            </p:childTnLst>
                          </p:cTn>
                        </p:par>
                        <p:par>
                          <p:cTn id="81" fill="hold">
                            <p:stCondLst>
                              <p:cond delay="16500"/>
                            </p:stCondLst>
                            <p:childTnLst>
                              <p:par>
                                <p:cTn id="82" presetID="1" presetClass="entr" presetSubtype="0" fill="hold" grpId="0" nodeType="afterEffect">
                                  <p:stCondLst>
                                    <p:cond delay="500"/>
                                  </p:stCondLst>
                                  <p:childTnLst>
                                    <p:set>
                                      <p:cBhvr>
                                        <p:cTn id="83" dur="1" fill="hold">
                                          <p:stCondLst>
                                            <p:cond delay="0"/>
                                          </p:stCondLst>
                                        </p:cTn>
                                        <p:tgtEl>
                                          <p:spTgt spid="147"/>
                                        </p:tgtEl>
                                        <p:attrNameLst>
                                          <p:attrName>style.visibility</p:attrName>
                                        </p:attrNameLst>
                                      </p:cBhvr>
                                      <p:to>
                                        <p:strVal val="visible"/>
                                      </p:to>
                                    </p:set>
                                  </p:childTnLst>
                                </p:cTn>
                              </p:par>
                            </p:childTnLst>
                          </p:cTn>
                        </p:par>
                        <p:par>
                          <p:cTn id="84" fill="hold">
                            <p:stCondLst>
                              <p:cond delay="17000"/>
                            </p:stCondLst>
                            <p:childTnLst>
                              <p:par>
                                <p:cTn id="85" presetID="10" presetClass="exit" presetSubtype="0" fill="hold" grpId="1" nodeType="afterEffect">
                                  <p:stCondLst>
                                    <p:cond delay="500"/>
                                  </p:stCondLst>
                                  <p:childTnLst>
                                    <p:animEffect transition="out" filter="fade">
                                      <p:cBhvr>
                                        <p:cTn id="86" dur="500"/>
                                        <p:tgtEl>
                                          <p:spTgt spid="147"/>
                                        </p:tgtEl>
                                      </p:cBhvr>
                                    </p:animEffect>
                                    <p:set>
                                      <p:cBhvr>
                                        <p:cTn id="87" dur="1" fill="hold">
                                          <p:stCondLst>
                                            <p:cond delay="499"/>
                                          </p:stCondLst>
                                        </p:cTn>
                                        <p:tgtEl>
                                          <p:spTgt spid="147"/>
                                        </p:tgtEl>
                                        <p:attrNameLst>
                                          <p:attrName>style.visibility</p:attrName>
                                        </p:attrNameLst>
                                      </p:cBhvr>
                                      <p:to>
                                        <p:strVal val="hidden"/>
                                      </p:to>
                                    </p:set>
                                  </p:childTnLst>
                                </p:cTn>
                              </p:par>
                            </p:childTnLst>
                          </p:cTn>
                        </p:par>
                        <p:par>
                          <p:cTn id="88" fill="hold">
                            <p:stCondLst>
                              <p:cond delay="18000"/>
                            </p:stCondLst>
                            <p:childTnLst>
                              <p:par>
                                <p:cTn id="89" presetID="1" presetClass="entr" presetSubtype="0" fill="hold" grpId="0" nodeType="afterEffect">
                                  <p:stCondLst>
                                    <p:cond delay="500"/>
                                  </p:stCondLst>
                                  <p:childTnLst>
                                    <p:set>
                                      <p:cBhvr>
                                        <p:cTn id="90" dur="1" fill="hold">
                                          <p:stCondLst>
                                            <p:cond delay="0"/>
                                          </p:stCondLst>
                                        </p:cTn>
                                        <p:tgtEl>
                                          <p:spTgt spid="148"/>
                                        </p:tgtEl>
                                        <p:attrNameLst>
                                          <p:attrName>style.visibility</p:attrName>
                                        </p:attrNameLst>
                                      </p:cBhvr>
                                      <p:to>
                                        <p:strVal val="visible"/>
                                      </p:to>
                                    </p:set>
                                  </p:childTnLst>
                                </p:cTn>
                              </p:par>
                            </p:childTnLst>
                          </p:cTn>
                        </p:par>
                        <p:par>
                          <p:cTn id="91" fill="hold">
                            <p:stCondLst>
                              <p:cond delay="18500"/>
                            </p:stCondLst>
                            <p:childTnLst>
                              <p:par>
                                <p:cTn id="92" presetID="10" presetClass="exit" presetSubtype="0" fill="hold" grpId="1" nodeType="afterEffect">
                                  <p:stCondLst>
                                    <p:cond delay="500"/>
                                  </p:stCondLst>
                                  <p:childTnLst>
                                    <p:animEffect transition="out" filter="fade">
                                      <p:cBhvr>
                                        <p:cTn id="93" dur="500"/>
                                        <p:tgtEl>
                                          <p:spTgt spid="148"/>
                                        </p:tgtEl>
                                      </p:cBhvr>
                                    </p:animEffect>
                                    <p:set>
                                      <p:cBhvr>
                                        <p:cTn id="94" dur="1" fill="hold">
                                          <p:stCondLst>
                                            <p:cond delay="499"/>
                                          </p:stCondLst>
                                        </p:cTn>
                                        <p:tgtEl>
                                          <p:spTgt spid="148"/>
                                        </p:tgtEl>
                                        <p:attrNameLst>
                                          <p:attrName>style.visibility</p:attrName>
                                        </p:attrNameLst>
                                      </p:cBhvr>
                                      <p:to>
                                        <p:strVal val="hidden"/>
                                      </p:to>
                                    </p:set>
                                  </p:childTnLst>
                                </p:cTn>
                              </p:par>
                            </p:childTnLst>
                          </p:cTn>
                        </p:par>
                        <p:par>
                          <p:cTn id="95" fill="hold">
                            <p:stCondLst>
                              <p:cond delay="19500"/>
                            </p:stCondLst>
                            <p:childTnLst>
                              <p:par>
                                <p:cTn id="96" presetID="1" presetClass="entr" presetSubtype="0" fill="hold" grpId="0" nodeType="afterEffect">
                                  <p:stCondLst>
                                    <p:cond delay="500"/>
                                  </p:stCondLst>
                                  <p:childTnLst>
                                    <p:set>
                                      <p:cBhvr>
                                        <p:cTn id="97" dur="1" fill="hold">
                                          <p:stCondLst>
                                            <p:cond delay="0"/>
                                          </p:stCondLst>
                                        </p:cTn>
                                        <p:tgtEl>
                                          <p:spTgt spid="149"/>
                                        </p:tgtEl>
                                        <p:attrNameLst>
                                          <p:attrName>style.visibility</p:attrName>
                                        </p:attrNameLst>
                                      </p:cBhvr>
                                      <p:to>
                                        <p:strVal val="visible"/>
                                      </p:to>
                                    </p:set>
                                  </p:childTnLst>
                                </p:cTn>
                              </p:par>
                            </p:childTnLst>
                          </p:cTn>
                        </p:par>
                        <p:par>
                          <p:cTn id="98" fill="hold">
                            <p:stCondLst>
                              <p:cond delay="20000"/>
                            </p:stCondLst>
                            <p:childTnLst>
                              <p:par>
                                <p:cTn id="99" presetID="10" presetClass="exit" presetSubtype="0" fill="hold" grpId="1" nodeType="afterEffect">
                                  <p:stCondLst>
                                    <p:cond delay="500"/>
                                  </p:stCondLst>
                                  <p:childTnLst>
                                    <p:animEffect transition="out" filter="fade">
                                      <p:cBhvr>
                                        <p:cTn id="100" dur="500"/>
                                        <p:tgtEl>
                                          <p:spTgt spid="149"/>
                                        </p:tgtEl>
                                      </p:cBhvr>
                                    </p:animEffect>
                                    <p:set>
                                      <p:cBhvr>
                                        <p:cTn id="101" dur="1" fill="hold">
                                          <p:stCondLst>
                                            <p:cond delay="499"/>
                                          </p:stCondLst>
                                        </p:cTn>
                                        <p:tgtEl>
                                          <p:spTgt spid="149"/>
                                        </p:tgtEl>
                                        <p:attrNameLst>
                                          <p:attrName>style.visibility</p:attrName>
                                        </p:attrNameLst>
                                      </p:cBhvr>
                                      <p:to>
                                        <p:strVal val="hidden"/>
                                      </p:to>
                                    </p:set>
                                  </p:childTnLst>
                                </p:cTn>
                              </p:par>
                            </p:childTnLst>
                          </p:cTn>
                        </p:par>
                        <p:par>
                          <p:cTn id="102" fill="hold">
                            <p:stCondLst>
                              <p:cond delay="21000"/>
                            </p:stCondLst>
                            <p:childTnLst>
                              <p:par>
                                <p:cTn id="103" presetID="1" presetClass="entr" presetSubtype="0" fill="hold" grpId="0" nodeType="afterEffect">
                                  <p:stCondLst>
                                    <p:cond delay="500"/>
                                  </p:stCondLst>
                                  <p:childTnLst>
                                    <p:set>
                                      <p:cBhvr>
                                        <p:cTn id="104" dur="1" fill="hold">
                                          <p:stCondLst>
                                            <p:cond delay="0"/>
                                          </p:stCondLst>
                                        </p:cTn>
                                        <p:tgtEl>
                                          <p:spTgt spid="150"/>
                                        </p:tgtEl>
                                        <p:attrNameLst>
                                          <p:attrName>style.visibility</p:attrName>
                                        </p:attrNameLst>
                                      </p:cBhvr>
                                      <p:to>
                                        <p:strVal val="visible"/>
                                      </p:to>
                                    </p:set>
                                  </p:childTnLst>
                                </p:cTn>
                              </p:par>
                            </p:childTnLst>
                          </p:cTn>
                        </p:par>
                        <p:par>
                          <p:cTn id="105" fill="hold">
                            <p:stCondLst>
                              <p:cond delay="21500"/>
                            </p:stCondLst>
                            <p:childTnLst>
                              <p:par>
                                <p:cTn id="106" presetID="10" presetClass="exit" presetSubtype="0" fill="hold" grpId="1" nodeType="afterEffect">
                                  <p:stCondLst>
                                    <p:cond delay="500"/>
                                  </p:stCondLst>
                                  <p:childTnLst>
                                    <p:animEffect transition="out" filter="fade">
                                      <p:cBhvr>
                                        <p:cTn id="107" dur="500"/>
                                        <p:tgtEl>
                                          <p:spTgt spid="150"/>
                                        </p:tgtEl>
                                      </p:cBhvr>
                                    </p:animEffect>
                                    <p:set>
                                      <p:cBhvr>
                                        <p:cTn id="108" dur="1" fill="hold">
                                          <p:stCondLst>
                                            <p:cond delay="499"/>
                                          </p:stCondLst>
                                        </p:cTn>
                                        <p:tgtEl>
                                          <p:spTgt spid="150"/>
                                        </p:tgtEl>
                                        <p:attrNameLst>
                                          <p:attrName>style.visibility</p:attrName>
                                        </p:attrNameLst>
                                      </p:cBhvr>
                                      <p:to>
                                        <p:strVal val="hidden"/>
                                      </p:to>
                                    </p:set>
                                  </p:childTnLst>
                                </p:cTn>
                              </p:par>
                            </p:childTnLst>
                          </p:cTn>
                        </p:par>
                        <p:par>
                          <p:cTn id="109" fill="hold">
                            <p:stCondLst>
                              <p:cond delay="22500"/>
                            </p:stCondLst>
                            <p:childTnLst>
                              <p:par>
                                <p:cTn id="110" presetID="1" presetClass="entr" presetSubtype="0" fill="hold" grpId="0" nodeType="afterEffect">
                                  <p:stCondLst>
                                    <p:cond delay="500"/>
                                  </p:stCondLst>
                                  <p:childTnLst>
                                    <p:set>
                                      <p:cBhvr>
                                        <p:cTn id="111" dur="1" fill="hold">
                                          <p:stCondLst>
                                            <p:cond delay="0"/>
                                          </p:stCondLst>
                                        </p:cTn>
                                        <p:tgtEl>
                                          <p:spTgt spid="151"/>
                                        </p:tgtEl>
                                        <p:attrNameLst>
                                          <p:attrName>style.visibility</p:attrName>
                                        </p:attrNameLst>
                                      </p:cBhvr>
                                      <p:to>
                                        <p:strVal val="visible"/>
                                      </p:to>
                                    </p:set>
                                  </p:childTnLst>
                                </p:cTn>
                              </p:par>
                            </p:childTnLst>
                          </p:cTn>
                        </p:par>
                        <p:par>
                          <p:cTn id="112" fill="hold">
                            <p:stCondLst>
                              <p:cond delay="23000"/>
                            </p:stCondLst>
                            <p:childTnLst>
                              <p:par>
                                <p:cTn id="113" presetID="10" presetClass="exit" presetSubtype="0" fill="hold" grpId="1" nodeType="afterEffect">
                                  <p:stCondLst>
                                    <p:cond delay="500"/>
                                  </p:stCondLst>
                                  <p:childTnLst>
                                    <p:animEffect transition="out" filter="fade">
                                      <p:cBhvr>
                                        <p:cTn id="114" dur="500"/>
                                        <p:tgtEl>
                                          <p:spTgt spid="151"/>
                                        </p:tgtEl>
                                      </p:cBhvr>
                                    </p:animEffect>
                                    <p:set>
                                      <p:cBhvr>
                                        <p:cTn id="115" dur="1" fill="hold">
                                          <p:stCondLst>
                                            <p:cond delay="499"/>
                                          </p:stCondLst>
                                        </p:cTn>
                                        <p:tgtEl>
                                          <p:spTgt spid="151"/>
                                        </p:tgtEl>
                                        <p:attrNameLst>
                                          <p:attrName>style.visibility</p:attrName>
                                        </p:attrNameLst>
                                      </p:cBhvr>
                                      <p:to>
                                        <p:strVal val="hidden"/>
                                      </p:to>
                                    </p:set>
                                  </p:childTnLst>
                                </p:cTn>
                              </p:par>
                            </p:childTnLst>
                          </p:cTn>
                        </p:par>
                        <p:par>
                          <p:cTn id="116" fill="hold">
                            <p:stCondLst>
                              <p:cond delay="24000"/>
                            </p:stCondLst>
                            <p:childTnLst>
                              <p:par>
                                <p:cTn id="117" presetID="1" presetClass="entr" presetSubtype="0" fill="hold" grpId="0" nodeType="afterEffect">
                                  <p:stCondLst>
                                    <p:cond delay="500"/>
                                  </p:stCondLst>
                                  <p:childTnLst>
                                    <p:set>
                                      <p:cBhvr>
                                        <p:cTn id="118" dur="1" fill="hold">
                                          <p:stCondLst>
                                            <p:cond delay="0"/>
                                          </p:stCondLst>
                                        </p:cTn>
                                        <p:tgtEl>
                                          <p:spTgt spid="152"/>
                                        </p:tgtEl>
                                        <p:attrNameLst>
                                          <p:attrName>style.visibility</p:attrName>
                                        </p:attrNameLst>
                                      </p:cBhvr>
                                      <p:to>
                                        <p:strVal val="visible"/>
                                      </p:to>
                                    </p:set>
                                  </p:childTnLst>
                                </p:cTn>
                              </p:par>
                            </p:childTnLst>
                          </p:cTn>
                        </p:par>
                        <p:par>
                          <p:cTn id="119" fill="hold">
                            <p:stCondLst>
                              <p:cond delay="24500"/>
                            </p:stCondLst>
                            <p:childTnLst>
                              <p:par>
                                <p:cTn id="120" presetID="10" presetClass="exit" presetSubtype="0" fill="hold" grpId="1" nodeType="afterEffect">
                                  <p:stCondLst>
                                    <p:cond delay="500"/>
                                  </p:stCondLst>
                                  <p:childTnLst>
                                    <p:animEffect transition="out" filter="fade">
                                      <p:cBhvr>
                                        <p:cTn id="121" dur="500"/>
                                        <p:tgtEl>
                                          <p:spTgt spid="152"/>
                                        </p:tgtEl>
                                      </p:cBhvr>
                                    </p:animEffect>
                                    <p:set>
                                      <p:cBhvr>
                                        <p:cTn id="122" dur="1" fill="hold">
                                          <p:stCondLst>
                                            <p:cond delay="499"/>
                                          </p:stCondLst>
                                        </p:cTn>
                                        <p:tgtEl>
                                          <p:spTgt spid="152"/>
                                        </p:tgtEl>
                                        <p:attrNameLst>
                                          <p:attrName>style.visibility</p:attrName>
                                        </p:attrNameLst>
                                      </p:cBhvr>
                                      <p:to>
                                        <p:strVal val="hidden"/>
                                      </p:to>
                                    </p:set>
                                  </p:childTnLst>
                                </p:cTn>
                              </p:par>
                            </p:childTnLst>
                          </p:cTn>
                        </p:par>
                        <p:par>
                          <p:cTn id="123" fill="hold">
                            <p:stCondLst>
                              <p:cond delay="25500"/>
                            </p:stCondLst>
                            <p:childTnLst>
                              <p:par>
                                <p:cTn id="124" presetID="1" presetClass="entr" presetSubtype="0" fill="hold" grpId="0" nodeType="afterEffect">
                                  <p:stCondLst>
                                    <p:cond delay="500"/>
                                  </p:stCondLst>
                                  <p:childTnLst>
                                    <p:set>
                                      <p:cBhvr>
                                        <p:cTn id="125" dur="1" fill="hold">
                                          <p:stCondLst>
                                            <p:cond delay="0"/>
                                          </p:stCondLst>
                                        </p:cTn>
                                        <p:tgtEl>
                                          <p:spTgt spid="153"/>
                                        </p:tgtEl>
                                        <p:attrNameLst>
                                          <p:attrName>style.visibility</p:attrName>
                                        </p:attrNameLst>
                                      </p:cBhvr>
                                      <p:to>
                                        <p:strVal val="visible"/>
                                      </p:to>
                                    </p:set>
                                  </p:childTnLst>
                                </p:cTn>
                              </p:par>
                            </p:childTnLst>
                          </p:cTn>
                        </p:par>
                        <p:par>
                          <p:cTn id="126" fill="hold">
                            <p:stCondLst>
                              <p:cond delay="26000"/>
                            </p:stCondLst>
                            <p:childTnLst>
                              <p:par>
                                <p:cTn id="127" presetID="10" presetClass="exit" presetSubtype="0" fill="hold" grpId="1" nodeType="afterEffect">
                                  <p:stCondLst>
                                    <p:cond delay="500"/>
                                  </p:stCondLst>
                                  <p:childTnLst>
                                    <p:animEffect transition="out" filter="fade">
                                      <p:cBhvr>
                                        <p:cTn id="128" dur="500"/>
                                        <p:tgtEl>
                                          <p:spTgt spid="153"/>
                                        </p:tgtEl>
                                      </p:cBhvr>
                                    </p:animEffect>
                                    <p:set>
                                      <p:cBhvr>
                                        <p:cTn id="129" dur="1" fill="hold">
                                          <p:stCondLst>
                                            <p:cond delay="499"/>
                                          </p:stCondLst>
                                        </p:cTn>
                                        <p:tgtEl>
                                          <p:spTgt spid="153"/>
                                        </p:tgtEl>
                                        <p:attrNameLst>
                                          <p:attrName>style.visibility</p:attrName>
                                        </p:attrNameLst>
                                      </p:cBhvr>
                                      <p:to>
                                        <p:strVal val="hidden"/>
                                      </p:to>
                                    </p:set>
                                  </p:childTnLst>
                                </p:cTn>
                              </p:par>
                            </p:childTnLst>
                          </p:cTn>
                        </p:par>
                        <p:par>
                          <p:cTn id="130" fill="hold">
                            <p:stCondLst>
                              <p:cond delay="27000"/>
                            </p:stCondLst>
                            <p:childTnLst>
                              <p:par>
                                <p:cTn id="131" presetID="1" presetClass="entr" presetSubtype="0" fill="hold" grpId="0" nodeType="afterEffect">
                                  <p:stCondLst>
                                    <p:cond delay="500"/>
                                  </p:stCondLst>
                                  <p:childTnLst>
                                    <p:set>
                                      <p:cBhvr>
                                        <p:cTn id="132" dur="1" fill="hold">
                                          <p:stCondLst>
                                            <p:cond delay="0"/>
                                          </p:stCondLst>
                                        </p:cTn>
                                        <p:tgtEl>
                                          <p:spTgt spid="154"/>
                                        </p:tgtEl>
                                        <p:attrNameLst>
                                          <p:attrName>style.visibility</p:attrName>
                                        </p:attrNameLst>
                                      </p:cBhvr>
                                      <p:to>
                                        <p:strVal val="visible"/>
                                      </p:to>
                                    </p:set>
                                  </p:childTnLst>
                                </p:cTn>
                              </p:par>
                            </p:childTnLst>
                          </p:cTn>
                        </p:par>
                        <p:par>
                          <p:cTn id="133" fill="hold">
                            <p:stCondLst>
                              <p:cond delay="27500"/>
                            </p:stCondLst>
                            <p:childTnLst>
                              <p:par>
                                <p:cTn id="134" presetID="10" presetClass="exit" presetSubtype="0" fill="hold" grpId="1" nodeType="afterEffect">
                                  <p:stCondLst>
                                    <p:cond delay="500"/>
                                  </p:stCondLst>
                                  <p:childTnLst>
                                    <p:animEffect transition="out" filter="fade">
                                      <p:cBhvr>
                                        <p:cTn id="135" dur="500"/>
                                        <p:tgtEl>
                                          <p:spTgt spid="154"/>
                                        </p:tgtEl>
                                      </p:cBhvr>
                                    </p:animEffect>
                                    <p:set>
                                      <p:cBhvr>
                                        <p:cTn id="136" dur="1" fill="hold">
                                          <p:stCondLst>
                                            <p:cond delay="499"/>
                                          </p:stCondLst>
                                        </p:cTn>
                                        <p:tgtEl>
                                          <p:spTgt spid="154"/>
                                        </p:tgtEl>
                                        <p:attrNameLst>
                                          <p:attrName>style.visibility</p:attrName>
                                        </p:attrNameLst>
                                      </p:cBhvr>
                                      <p:to>
                                        <p:strVal val="hidden"/>
                                      </p:to>
                                    </p:set>
                                  </p:childTnLst>
                                </p:cTn>
                              </p:par>
                            </p:childTnLst>
                          </p:cTn>
                        </p:par>
                        <p:par>
                          <p:cTn id="137" fill="hold">
                            <p:stCondLst>
                              <p:cond delay="28500"/>
                            </p:stCondLst>
                            <p:childTnLst>
                              <p:par>
                                <p:cTn id="138" presetID="1" presetClass="entr" presetSubtype="0" fill="hold" grpId="0" nodeType="afterEffect">
                                  <p:stCondLst>
                                    <p:cond delay="500"/>
                                  </p:stCondLst>
                                  <p:childTnLst>
                                    <p:set>
                                      <p:cBhvr>
                                        <p:cTn id="139" dur="1" fill="hold">
                                          <p:stCondLst>
                                            <p:cond delay="0"/>
                                          </p:stCondLst>
                                        </p:cTn>
                                        <p:tgtEl>
                                          <p:spTgt spid="155"/>
                                        </p:tgtEl>
                                        <p:attrNameLst>
                                          <p:attrName>style.visibility</p:attrName>
                                        </p:attrNameLst>
                                      </p:cBhvr>
                                      <p:to>
                                        <p:strVal val="visible"/>
                                      </p:to>
                                    </p:set>
                                  </p:childTnLst>
                                </p:cTn>
                              </p:par>
                            </p:childTnLst>
                          </p:cTn>
                        </p:par>
                        <p:par>
                          <p:cTn id="140" fill="hold">
                            <p:stCondLst>
                              <p:cond delay="29000"/>
                            </p:stCondLst>
                            <p:childTnLst>
                              <p:par>
                                <p:cTn id="141" presetID="10" presetClass="exit" presetSubtype="0" fill="hold" grpId="1" nodeType="afterEffect">
                                  <p:stCondLst>
                                    <p:cond delay="500"/>
                                  </p:stCondLst>
                                  <p:childTnLst>
                                    <p:animEffect transition="out" filter="fade">
                                      <p:cBhvr>
                                        <p:cTn id="142" dur="500"/>
                                        <p:tgtEl>
                                          <p:spTgt spid="155"/>
                                        </p:tgtEl>
                                      </p:cBhvr>
                                    </p:animEffect>
                                    <p:set>
                                      <p:cBhvr>
                                        <p:cTn id="143" dur="1" fill="hold">
                                          <p:stCondLst>
                                            <p:cond delay="499"/>
                                          </p:stCondLst>
                                        </p:cTn>
                                        <p:tgtEl>
                                          <p:spTgt spid="155"/>
                                        </p:tgtEl>
                                        <p:attrNameLst>
                                          <p:attrName>style.visibility</p:attrName>
                                        </p:attrNameLst>
                                      </p:cBhvr>
                                      <p:to>
                                        <p:strVal val="hidden"/>
                                      </p:to>
                                    </p:set>
                                  </p:childTnLst>
                                </p:cTn>
                              </p:par>
                            </p:childTnLst>
                          </p:cTn>
                        </p:par>
                        <p:par>
                          <p:cTn id="144" fill="hold">
                            <p:stCondLst>
                              <p:cond delay="30000"/>
                            </p:stCondLst>
                            <p:childTnLst>
                              <p:par>
                                <p:cTn id="145" presetID="1" presetClass="entr" presetSubtype="0" fill="hold" grpId="0" nodeType="afterEffect">
                                  <p:stCondLst>
                                    <p:cond delay="500"/>
                                  </p:stCondLst>
                                  <p:childTnLst>
                                    <p:set>
                                      <p:cBhvr>
                                        <p:cTn id="146" dur="1" fill="hold">
                                          <p:stCondLst>
                                            <p:cond delay="0"/>
                                          </p:stCondLst>
                                        </p:cTn>
                                        <p:tgtEl>
                                          <p:spTgt spid="156"/>
                                        </p:tgtEl>
                                        <p:attrNameLst>
                                          <p:attrName>style.visibility</p:attrName>
                                        </p:attrNameLst>
                                      </p:cBhvr>
                                      <p:to>
                                        <p:strVal val="visible"/>
                                      </p:to>
                                    </p:set>
                                  </p:childTnLst>
                                </p:cTn>
                              </p:par>
                            </p:childTnLst>
                          </p:cTn>
                        </p:par>
                        <p:par>
                          <p:cTn id="147" fill="hold">
                            <p:stCondLst>
                              <p:cond delay="30500"/>
                            </p:stCondLst>
                            <p:childTnLst>
                              <p:par>
                                <p:cTn id="148" presetID="10" presetClass="exit" presetSubtype="0" fill="hold" grpId="1" nodeType="afterEffect">
                                  <p:stCondLst>
                                    <p:cond delay="0"/>
                                  </p:stCondLst>
                                  <p:childTnLst>
                                    <p:animEffect transition="out" filter="fade">
                                      <p:cBhvr>
                                        <p:cTn id="149" dur="500"/>
                                        <p:tgtEl>
                                          <p:spTgt spid="156"/>
                                        </p:tgtEl>
                                      </p:cBhvr>
                                    </p:animEffect>
                                    <p:set>
                                      <p:cBhvr>
                                        <p:cTn id="150" dur="1" fill="hold">
                                          <p:stCondLst>
                                            <p:cond delay="499"/>
                                          </p:stCondLst>
                                        </p:cTn>
                                        <p:tgtEl>
                                          <p:spTgt spid="156"/>
                                        </p:tgtEl>
                                        <p:attrNameLst>
                                          <p:attrName>style.visibility</p:attrName>
                                        </p:attrNameLst>
                                      </p:cBhvr>
                                      <p:to>
                                        <p:strVal val="hidden"/>
                                      </p:to>
                                    </p:set>
                                  </p:childTnLst>
                                </p:cTn>
                              </p:par>
                            </p:childTnLst>
                          </p:cTn>
                        </p:par>
                        <p:par>
                          <p:cTn id="151" fill="hold">
                            <p:stCondLst>
                              <p:cond delay="31000"/>
                            </p:stCondLst>
                            <p:childTnLst>
                              <p:par>
                                <p:cTn id="152" presetID="1" presetClass="entr" presetSubtype="0" fill="hold" grpId="0" nodeType="afterEffect">
                                  <p:stCondLst>
                                    <p:cond delay="500"/>
                                  </p:stCondLst>
                                  <p:childTnLst>
                                    <p:set>
                                      <p:cBhvr>
                                        <p:cTn id="153" dur="1" fill="hold">
                                          <p:stCondLst>
                                            <p:cond delay="0"/>
                                          </p:stCondLst>
                                        </p:cTn>
                                        <p:tgtEl>
                                          <p:spTgt spid="157"/>
                                        </p:tgtEl>
                                        <p:attrNameLst>
                                          <p:attrName>style.visibility</p:attrName>
                                        </p:attrNameLst>
                                      </p:cBhvr>
                                      <p:to>
                                        <p:strVal val="visible"/>
                                      </p:to>
                                    </p:set>
                                  </p:childTnLst>
                                </p:cTn>
                              </p:par>
                            </p:childTnLst>
                          </p:cTn>
                        </p:par>
                        <p:par>
                          <p:cTn id="154" fill="hold">
                            <p:stCondLst>
                              <p:cond delay="31500"/>
                            </p:stCondLst>
                            <p:childTnLst>
                              <p:par>
                                <p:cTn id="155" presetID="10" presetClass="exit" presetSubtype="0" fill="hold" grpId="1" nodeType="afterEffect">
                                  <p:stCondLst>
                                    <p:cond delay="0"/>
                                  </p:stCondLst>
                                  <p:childTnLst>
                                    <p:animEffect transition="out" filter="fade">
                                      <p:cBhvr>
                                        <p:cTn id="156" dur="500"/>
                                        <p:tgtEl>
                                          <p:spTgt spid="157"/>
                                        </p:tgtEl>
                                      </p:cBhvr>
                                    </p:animEffect>
                                    <p:set>
                                      <p:cBhvr>
                                        <p:cTn id="157" dur="1" fill="hold">
                                          <p:stCondLst>
                                            <p:cond delay="499"/>
                                          </p:stCondLst>
                                        </p:cTn>
                                        <p:tgtEl>
                                          <p:spTgt spid="157"/>
                                        </p:tgtEl>
                                        <p:attrNameLst>
                                          <p:attrName>style.visibility</p:attrName>
                                        </p:attrNameLst>
                                      </p:cBhvr>
                                      <p:to>
                                        <p:strVal val="hidden"/>
                                      </p:to>
                                    </p:set>
                                  </p:childTnLst>
                                </p:cTn>
                              </p:par>
                            </p:childTnLst>
                          </p:cTn>
                        </p:par>
                        <p:par>
                          <p:cTn id="158" fill="hold">
                            <p:stCondLst>
                              <p:cond delay="32000"/>
                            </p:stCondLst>
                            <p:childTnLst>
                              <p:par>
                                <p:cTn id="159" presetID="1" presetClass="entr" presetSubtype="0" fill="hold" grpId="0" nodeType="afterEffect">
                                  <p:stCondLst>
                                    <p:cond delay="500"/>
                                  </p:stCondLst>
                                  <p:childTnLst>
                                    <p:set>
                                      <p:cBhvr>
                                        <p:cTn id="160" dur="1" fill="hold">
                                          <p:stCondLst>
                                            <p:cond delay="0"/>
                                          </p:stCondLst>
                                        </p:cTn>
                                        <p:tgtEl>
                                          <p:spTgt spid="158"/>
                                        </p:tgtEl>
                                        <p:attrNameLst>
                                          <p:attrName>style.visibility</p:attrName>
                                        </p:attrNameLst>
                                      </p:cBhvr>
                                      <p:to>
                                        <p:strVal val="visible"/>
                                      </p:to>
                                    </p:set>
                                  </p:childTnLst>
                                </p:cTn>
                              </p:par>
                            </p:childTnLst>
                          </p:cTn>
                        </p:par>
                        <p:par>
                          <p:cTn id="161" fill="hold">
                            <p:stCondLst>
                              <p:cond delay="32500"/>
                            </p:stCondLst>
                            <p:childTnLst>
                              <p:par>
                                <p:cTn id="162" presetID="10" presetClass="exit" presetSubtype="0" fill="hold" grpId="1" nodeType="afterEffect">
                                  <p:stCondLst>
                                    <p:cond delay="0"/>
                                  </p:stCondLst>
                                  <p:childTnLst>
                                    <p:animEffect transition="out" filter="fade">
                                      <p:cBhvr>
                                        <p:cTn id="163" dur="500"/>
                                        <p:tgtEl>
                                          <p:spTgt spid="158"/>
                                        </p:tgtEl>
                                      </p:cBhvr>
                                    </p:animEffect>
                                    <p:set>
                                      <p:cBhvr>
                                        <p:cTn id="164" dur="1" fill="hold">
                                          <p:stCondLst>
                                            <p:cond delay="499"/>
                                          </p:stCondLst>
                                        </p:cTn>
                                        <p:tgtEl>
                                          <p:spTgt spid="158"/>
                                        </p:tgtEl>
                                        <p:attrNameLst>
                                          <p:attrName>style.visibility</p:attrName>
                                        </p:attrNameLst>
                                      </p:cBhvr>
                                      <p:to>
                                        <p:strVal val="hidden"/>
                                      </p:to>
                                    </p:set>
                                  </p:childTnLst>
                                </p:cTn>
                              </p:par>
                            </p:childTnLst>
                          </p:cTn>
                        </p:par>
                        <p:par>
                          <p:cTn id="165" fill="hold">
                            <p:stCondLst>
                              <p:cond delay="33000"/>
                            </p:stCondLst>
                            <p:childTnLst>
                              <p:par>
                                <p:cTn id="166" presetID="1" presetClass="entr" presetSubtype="0" fill="hold" grpId="0" nodeType="afterEffect">
                                  <p:stCondLst>
                                    <p:cond delay="500"/>
                                  </p:stCondLst>
                                  <p:childTnLst>
                                    <p:set>
                                      <p:cBhvr>
                                        <p:cTn id="167" dur="1" fill="hold">
                                          <p:stCondLst>
                                            <p:cond delay="0"/>
                                          </p:stCondLst>
                                        </p:cTn>
                                        <p:tgtEl>
                                          <p:spTgt spid="159"/>
                                        </p:tgtEl>
                                        <p:attrNameLst>
                                          <p:attrName>style.visibility</p:attrName>
                                        </p:attrNameLst>
                                      </p:cBhvr>
                                      <p:to>
                                        <p:strVal val="visible"/>
                                      </p:to>
                                    </p:set>
                                  </p:childTnLst>
                                </p:cTn>
                              </p:par>
                            </p:childTnLst>
                          </p:cTn>
                        </p:par>
                        <p:par>
                          <p:cTn id="168" fill="hold">
                            <p:stCondLst>
                              <p:cond delay="33500"/>
                            </p:stCondLst>
                            <p:childTnLst>
                              <p:par>
                                <p:cTn id="169" presetID="10" presetClass="exit" presetSubtype="0" fill="hold" grpId="1" nodeType="afterEffect">
                                  <p:stCondLst>
                                    <p:cond delay="0"/>
                                  </p:stCondLst>
                                  <p:childTnLst>
                                    <p:animEffect transition="out" filter="fade">
                                      <p:cBhvr>
                                        <p:cTn id="170" dur="500"/>
                                        <p:tgtEl>
                                          <p:spTgt spid="159"/>
                                        </p:tgtEl>
                                      </p:cBhvr>
                                    </p:animEffect>
                                    <p:set>
                                      <p:cBhvr>
                                        <p:cTn id="171" dur="1" fill="hold">
                                          <p:stCondLst>
                                            <p:cond delay="499"/>
                                          </p:stCondLst>
                                        </p:cTn>
                                        <p:tgtEl>
                                          <p:spTgt spid="159"/>
                                        </p:tgtEl>
                                        <p:attrNameLst>
                                          <p:attrName>style.visibility</p:attrName>
                                        </p:attrNameLst>
                                      </p:cBhvr>
                                      <p:to>
                                        <p:strVal val="hidden"/>
                                      </p:to>
                                    </p:set>
                                  </p:childTnLst>
                                </p:cTn>
                              </p:par>
                            </p:childTnLst>
                          </p:cTn>
                        </p:par>
                        <p:par>
                          <p:cTn id="172" fill="hold">
                            <p:stCondLst>
                              <p:cond delay="34000"/>
                            </p:stCondLst>
                            <p:childTnLst>
                              <p:par>
                                <p:cTn id="173" presetID="1" presetClass="entr" presetSubtype="0" fill="hold" grpId="0" nodeType="afterEffect">
                                  <p:stCondLst>
                                    <p:cond delay="500"/>
                                  </p:stCondLst>
                                  <p:childTnLst>
                                    <p:set>
                                      <p:cBhvr>
                                        <p:cTn id="174" dur="1" fill="hold">
                                          <p:stCondLst>
                                            <p:cond delay="0"/>
                                          </p:stCondLst>
                                        </p:cTn>
                                        <p:tgtEl>
                                          <p:spTgt spid="160"/>
                                        </p:tgtEl>
                                        <p:attrNameLst>
                                          <p:attrName>style.visibility</p:attrName>
                                        </p:attrNameLst>
                                      </p:cBhvr>
                                      <p:to>
                                        <p:strVal val="visible"/>
                                      </p:to>
                                    </p:set>
                                  </p:childTnLst>
                                </p:cTn>
                              </p:par>
                            </p:childTnLst>
                          </p:cTn>
                        </p:par>
                        <p:par>
                          <p:cTn id="175" fill="hold">
                            <p:stCondLst>
                              <p:cond delay="34500"/>
                            </p:stCondLst>
                            <p:childTnLst>
                              <p:par>
                                <p:cTn id="176" presetID="10" presetClass="exit" presetSubtype="0" fill="hold" grpId="1" nodeType="afterEffect">
                                  <p:stCondLst>
                                    <p:cond delay="0"/>
                                  </p:stCondLst>
                                  <p:childTnLst>
                                    <p:animEffect transition="out" filter="fade">
                                      <p:cBhvr>
                                        <p:cTn id="177" dur="500"/>
                                        <p:tgtEl>
                                          <p:spTgt spid="160"/>
                                        </p:tgtEl>
                                      </p:cBhvr>
                                    </p:animEffect>
                                    <p:set>
                                      <p:cBhvr>
                                        <p:cTn id="178" dur="1" fill="hold">
                                          <p:stCondLst>
                                            <p:cond delay="499"/>
                                          </p:stCondLst>
                                        </p:cTn>
                                        <p:tgtEl>
                                          <p:spTgt spid="160"/>
                                        </p:tgtEl>
                                        <p:attrNameLst>
                                          <p:attrName>style.visibility</p:attrName>
                                        </p:attrNameLst>
                                      </p:cBhvr>
                                      <p:to>
                                        <p:strVal val="hidden"/>
                                      </p:to>
                                    </p:set>
                                  </p:childTnLst>
                                </p:cTn>
                              </p:par>
                            </p:childTnLst>
                          </p:cTn>
                        </p:par>
                        <p:par>
                          <p:cTn id="179" fill="hold">
                            <p:stCondLst>
                              <p:cond delay="35000"/>
                            </p:stCondLst>
                            <p:childTnLst>
                              <p:par>
                                <p:cTn id="180" presetID="1" presetClass="entr" presetSubtype="0" fill="hold" grpId="0" nodeType="afterEffect">
                                  <p:stCondLst>
                                    <p:cond delay="500"/>
                                  </p:stCondLst>
                                  <p:childTnLst>
                                    <p:set>
                                      <p:cBhvr>
                                        <p:cTn id="181" dur="1" fill="hold">
                                          <p:stCondLst>
                                            <p:cond delay="0"/>
                                          </p:stCondLst>
                                        </p:cTn>
                                        <p:tgtEl>
                                          <p:spTgt spid="161"/>
                                        </p:tgtEl>
                                        <p:attrNameLst>
                                          <p:attrName>style.visibility</p:attrName>
                                        </p:attrNameLst>
                                      </p:cBhvr>
                                      <p:to>
                                        <p:strVal val="visible"/>
                                      </p:to>
                                    </p:set>
                                  </p:childTnLst>
                                </p:cTn>
                              </p:par>
                            </p:childTnLst>
                          </p:cTn>
                        </p:par>
                        <p:par>
                          <p:cTn id="182" fill="hold">
                            <p:stCondLst>
                              <p:cond delay="35500"/>
                            </p:stCondLst>
                            <p:childTnLst>
                              <p:par>
                                <p:cTn id="183" presetID="10" presetClass="exit" presetSubtype="0" fill="hold" grpId="1" nodeType="afterEffect">
                                  <p:stCondLst>
                                    <p:cond delay="0"/>
                                  </p:stCondLst>
                                  <p:childTnLst>
                                    <p:animEffect transition="out" filter="fade">
                                      <p:cBhvr>
                                        <p:cTn id="184" dur="500"/>
                                        <p:tgtEl>
                                          <p:spTgt spid="161"/>
                                        </p:tgtEl>
                                      </p:cBhvr>
                                    </p:animEffect>
                                    <p:set>
                                      <p:cBhvr>
                                        <p:cTn id="185" dur="1" fill="hold">
                                          <p:stCondLst>
                                            <p:cond delay="499"/>
                                          </p:stCondLst>
                                        </p:cTn>
                                        <p:tgtEl>
                                          <p:spTgt spid="161"/>
                                        </p:tgtEl>
                                        <p:attrNameLst>
                                          <p:attrName>style.visibility</p:attrName>
                                        </p:attrNameLst>
                                      </p:cBhvr>
                                      <p:to>
                                        <p:strVal val="hidden"/>
                                      </p:to>
                                    </p:set>
                                  </p:childTnLst>
                                </p:cTn>
                              </p:par>
                            </p:childTnLst>
                          </p:cTn>
                        </p:par>
                        <p:par>
                          <p:cTn id="186" fill="hold">
                            <p:stCondLst>
                              <p:cond delay="36000"/>
                            </p:stCondLst>
                            <p:childTnLst>
                              <p:par>
                                <p:cTn id="187" presetID="1" presetClass="entr" presetSubtype="0" fill="hold" grpId="0" nodeType="afterEffect">
                                  <p:stCondLst>
                                    <p:cond delay="500"/>
                                  </p:stCondLst>
                                  <p:childTnLst>
                                    <p:set>
                                      <p:cBhvr>
                                        <p:cTn id="188" dur="1" fill="hold">
                                          <p:stCondLst>
                                            <p:cond delay="0"/>
                                          </p:stCondLst>
                                        </p:cTn>
                                        <p:tgtEl>
                                          <p:spTgt spid="162"/>
                                        </p:tgtEl>
                                        <p:attrNameLst>
                                          <p:attrName>style.visibility</p:attrName>
                                        </p:attrNameLst>
                                      </p:cBhvr>
                                      <p:to>
                                        <p:strVal val="visible"/>
                                      </p:to>
                                    </p:set>
                                  </p:childTnLst>
                                </p:cTn>
                              </p:par>
                            </p:childTnLst>
                          </p:cTn>
                        </p:par>
                        <p:par>
                          <p:cTn id="189" fill="hold">
                            <p:stCondLst>
                              <p:cond delay="36500"/>
                            </p:stCondLst>
                            <p:childTnLst>
                              <p:par>
                                <p:cTn id="190" presetID="10" presetClass="exit" presetSubtype="0" fill="hold" grpId="1" nodeType="afterEffect">
                                  <p:stCondLst>
                                    <p:cond delay="0"/>
                                  </p:stCondLst>
                                  <p:childTnLst>
                                    <p:animEffect transition="out" filter="fade">
                                      <p:cBhvr>
                                        <p:cTn id="191" dur="500"/>
                                        <p:tgtEl>
                                          <p:spTgt spid="162"/>
                                        </p:tgtEl>
                                      </p:cBhvr>
                                    </p:animEffect>
                                    <p:set>
                                      <p:cBhvr>
                                        <p:cTn id="192" dur="1" fill="hold">
                                          <p:stCondLst>
                                            <p:cond delay="499"/>
                                          </p:stCondLst>
                                        </p:cTn>
                                        <p:tgtEl>
                                          <p:spTgt spid="162"/>
                                        </p:tgtEl>
                                        <p:attrNameLst>
                                          <p:attrName>style.visibility</p:attrName>
                                        </p:attrNameLst>
                                      </p:cBhvr>
                                      <p:to>
                                        <p:strVal val="hidden"/>
                                      </p:to>
                                    </p:set>
                                  </p:childTnLst>
                                </p:cTn>
                              </p:par>
                            </p:childTnLst>
                          </p:cTn>
                        </p:par>
                        <p:par>
                          <p:cTn id="193" fill="hold">
                            <p:stCondLst>
                              <p:cond delay="37000"/>
                            </p:stCondLst>
                            <p:childTnLst>
                              <p:par>
                                <p:cTn id="194" presetID="1" presetClass="entr" presetSubtype="0" fill="hold" grpId="0" nodeType="afterEffect">
                                  <p:stCondLst>
                                    <p:cond delay="500"/>
                                  </p:stCondLst>
                                  <p:childTnLst>
                                    <p:set>
                                      <p:cBhvr>
                                        <p:cTn id="195" dur="1" fill="hold">
                                          <p:stCondLst>
                                            <p:cond delay="0"/>
                                          </p:stCondLst>
                                        </p:cTn>
                                        <p:tgtEl>
                                          <p:spTgt spid="163"/>
                                        </p:tgtEl>
                                        <p:attrNameLst>
                                          <p:attrName>style.visibility</p:attrName>
                                        </p:attrNameLst>
                                      </p:cBhvr>
                                      <p:to>
                                        <p:strVal val="visible"/>
                                      </p:to>
                                    </p:set>
                                  </p:childTnLst>
                                </p:cTn>
                              </p:par>
                            </p:childTnLst>
                          </p:cTn>
                        </p:par>
                        <p:par>
                          <p:cTn id="196" fill="hold">
                            <p:stCondLst>
                              <p:cond delay="37500"/>
                            </p:stCondLst>
                            <p:childTnLst>
                              <p:par>
                                <p:cTn id="197" presetID="10" presetClass="exit" presetSubtype="0" fill="hold" grpId="1" nodeType="afterEffect">
                                  <p:stCondLst>
                                    <p:cond delay="0"/>
                                  </p:stCondLst>
                                  <p:childTnLst>
                                    <p:animEffect transition="out" filter="fade">
                                      <p:cBhvr>
                                        <p:cTn id="198" dur="500"/>
                                        <p:tgtEl>
                                          <p:spTgt spid="163"/>
                                        </p:tgtEl>
                                      </p:cBhvr>
                                    </p:animEffect>
                                    <p:set>
                                      <p:cBhvr>
                                        <p:cTn id="199" dur="1" fill="hold">
                                          <p:stCondLst>
                                            <p:cond delay="499"/>
                                          </p:stCondLst>
                                        </p:cTn>
                                        <p:tgtEl>
                                          <p:spTgt spid="163"/>
                                        </p:tgtEl>
                                        <p:attrNameLst>
                                          <p:attrName>style.visibility</p:attrName>
                                        </p:attrNameLst>
                                      </p:cBhvr>
                                      <p:to>
                                        <p:strVal val="hidden"/>
                                      </p:to>
                                    </p:set>
                                  </p:childTnLst>
                                </p:cTn>
                              </p:par>
                            </p:childTnLst>
                          </p:cTn>
                        </p:par>
                        <p:par>
                          <p:cTn id="200" fill="hold">
                            <p:stCondLst>
                              <p:cond delay="38000"/>
                            </p:stCondLst>
                            <p:childTnLst>
                              <p:par>
                                <p:cTn id="201" presetID="1" presetClass="entr" presetSubtype="0" fill="hold" grpId="0" nodeType="afterEffect">
                                  <p:stCondLst>
                                    <p:cond delay="500"/>
                                  </p:stCondLst>
                                  <p:childTnLst>
                                    <p:set>
                                      <p:cBhvr>
                                        <p:cTn id="202" dur="1" fill="hold">
                                          <p:stCondLst>
                                            <p:cond delay="0"/>
                                          </p:stCondLst>
                                        </p:cTn>
                                        <p:tgtEl>
                                          <p:spTgt spid="164"/>
                                        </p:tgtEl>
                                        <p:attrNameLst>
                                          <p:attrName>style.visibility</p:attrName>
                                        </p:attrNameLst>
                                      </p:cBhvr>
                                      <p:to>
                                        <p:strVal val="visible"/>
                                      </p:to>
                                    </p:set>
                                  </p:childTnLst>
                                </p:cTn>
                              </p:par>
                            </p:childTnLst>
                          </p:cTn>
                        </p:par>
                        <p:par>
                          <p:cTn id="203" fill="hold">
                            <p:stCondLst>
                              <p:cond delay="38500"/>
                            </p:stCondLst>
                            <p:childTnLst>
                              <p:par>
                                <p:cTn id="204" presetID="10" presetClass="exit" presetSubtype="0" fill="hold" grpId="1" nodeType="afterEffect">
                                  <p:stCondLst>
                                    <p:cond delay="0"/>
                                  </p:stCondLst>
                                  <p:childTnLst>
                                    <p:animEffect transition="out" filter="fade">
                                      <p:cBhvr>
                                        <p:cTn id="205" dur="500"/>
                                        <p:tgtEl>
                                          <p:spTgt spid="164"/>
                                        </p:tgtEl>
                                      </p:cBhvr>
                                    </p:animEffect>
                                    <p:set>
                                      <p:cBhvr>
                                        <p:cTn id="206" dur="1" fill="hold">
                                          <p:stCondLst>
                                            <p:cond delay="499"/>
                                          </p:stCondLst>
                                        </p:cTn>
                                        <p:tgtEl>
                                          <p:spTgt spid="164"/>
                                        </p:tgtEl>
                                        <p:attrNameLst>
                                          <p:attrName>style.visibility</p:attrName>
                                        </p:attrNameLst>
                                      </p:cBhvr>
                                      <p:to>
                                        <p:strVal val="hidden"/>
                                      </p:to>
                                    </p:set>
                                  </p:childTnLst>
                                </p:cTn>
                              </p:par>
                            </p:childTnLst>
                          </p:cTn>
                        </p:par>
                        <p:par>
                          <p:cTn id="207" fill="hold">
                            <p:stCondLst>
                              <p:cond delay="39000"/>
                            </p:stCondLst>
                            <p:childTnLst>
                              <p:par>
                                <p:cTn id="208" presetID="1" presetClass="entr" presetSubtype="0" fill="hold" grpId="0" nodeType="afterEffect">
                                  <p:stCondLst>
                                    <p:cond delay="500"/>
                                  </p:stCondLst>
                                  <p:childTnLst>
                                    <p:set>
                                      <p:cBhvr>
                                        <p:cTn id="209" dur="1" fill="hold">
                                          <p:stCondLst>
                                            <p:cond delay="0"/>
                                          </p:stCondLst>
                                        </p:cTn>
                                        <p:tgtEl>
                                          <p:spTgt spid="165"/>
                                        </p:tgtEl>
                                        <p:attrNameLst>
                                          <p:attrName>style.visibility</p:attrName>
                                        </p:attrNameLst>
                                      </p:cBhvr>
                                      <p:to>
                                        <p:strVal val="visible"/>
                                      </p:to>
                                    </p:set>
                                  </p:childTnLst>
                                </p:cTn>
                              </p:par>
                            </p:childTnLst>
                          </p:cTn>
                        </p:par>
                        <p:par>
                          <p:cTn id="210" fill="hold">
                            <p:stCondLst>
                              <p:cond delay="39500"/>
                            </p:stCondLst>
                            <p:childTnLst>
                              <p:par>
                                <p:cTn id="211" presetID="10" presetClass="exit" presetSubtype="0" fill="hold" grpId="1" nodeType="afterEffect">
                                  <p:stCondLst>
                                    <p:cond delay="0"/>
                                  </p:stCondLst>
                                  <p:childTnLst>
                                    <p:animEffect transition="out" filter="fade">
                                      <p:cBhvr>
                                        <p:cTn id="212" dur="500"/>
                                        <p:tgtEl>
                                          <p:spTgt spid="165"/>
                                        </p:tgtEl>
                                      </p:cBhvr>
                                    </p:animEffect>
                                    <p:set>
                                      <p:cBhvr>
                                        <p:cTn id="213" dur="1" fill="hold">
                                          <p:stCondLst>
                                            <p:cond delay="499"/>
                                          </p:stCondLst>
                                        </p:cTn>
                                        <p:tgtEl>
                                          <p:spTgt spid="165"/>
                                        </p:tgtEl>
                                        <p:attrNameLst>
                                          <p:attrName>style.visibility</p:attrName>
                                        </p:attrNameLst>
                                      </p:cBhvr>
                                      <p:to>
                                        <p:strVal val="hidden"/>
                                      </p:to>
                                    </p:set>
                                  </p:childTnLst>
                                </p:cTn>
                              </p:par>
                            </p:childTnLst>
                          </p:cTn>
                        </p:par>
                        <p:par>
                          <p:cTn id="214" fill="hold">
                            <p:stCondLst>
                              <p:cond delay="40000"/>
                            </p:stCondLst>
                            <p:childTnLst>
                              <p:par>
                                <p:cTn id="215" presetID="1" presetClass="entr" presetSubtype="0" fill="hold" grpId="0" nodeType="afterEffect">
                                  <p:stCondLst>
                                    <p:cond delay="500"/>
                                  </p:stCondLst>
                                  <p:childTnLst>
                                    <p:set>
                                      <p:cBhvr>
                                        <p:cTn id="216" dur="1" fill="hold">
                                          <p:stCondLst>
                                            <p:cond delay="0"/>
                                          </p:stCondLst>
                                        </p:cTn>
                                        <p:tgtEl>
                                          <p:spTgt spid="166"/>
                                        </p:tgtEl>
                                        <p:attrNameLst>
                                          <p:attrName>style.visibility</p:attrName>
                                        </p:attrNameLst>
                                      </p:cBhvr>
                                      <p:to>
                                        <p:strVal val="visible"/>
                                      </p:to>
                                    </p:set>
                                  </p:childTnLst>
                                </p:cTn>
                              </p:par>
                            </p:childTnLst>
                          </p:cTn>
                        </p:par>
                        <p:par>
                          <p:cTn id="217" fill="hold">
                            <p:stCondLst>
                              <p:cond delay="40500"/>
                            </p:stCondLst>
                            <p:childTnLst>
                              <p:par>
                                <p:cTn id="218" presetID="10" presetClass="exit" presetSubtype="0" fill="hold" grpId="1" nodeType="afterEffect">
                                  <p:stCondLst>
                                    <p:cond delay="0"/>
                                  </p:stCondLst>
                                  <p:childTnLst>
                                    <p:animEffect transition="out" filter="fade">
                                      <p:cBhvr>
                                        <p:cTn id="219" dur="500"/>
                                        <p:tgtEl>
                                          <p:spTgt spid="166"/>
                                        </p:tgtEl>
                                      </p:cBhvr>
                                    </p:animEffect>
                                    <p:set>
                                      <p:cBhvr>
                                        <p:cTn id="220" dur="1" fill="hold">
                                          <p:stCondLst>
                                            <p:cond delay="499"/>
                                          </p:stCondLst>
                                        </p:cTn>
                                        <p:tgtEl>
                                          <p:spTgt spid="166"/>
                                        </p:tgtEl>
                                        <p:attrNameLst>
                                          <p:attrName>style.visibility</p:attrName>
                                        </p:attrNameLst>
                                      </p:cBhvr>
                                      <p:to>
                                        <p:strVal val="hidden"/>
                                      </p:to>
                                    </p:set>
                                  </p:childTnLst>
                                </p:cTn>
                              </p:par>
                            </p:childTnLst>
                          </p:cTn>
                        </p:par>
                        <p:par>
                          <p:cTn id="221" fill="hold">
                            <p:stCondLst>
                              <p:cond delay="41000"/>
                            </p:stCondLst>
                            <p:childTnLst>
                              <p:par>
                                <p:cTn id="222" presetID="1" presetClass="entr" presetSubtype="0" fill="hold" grpId="0" nodeType="afterEffect">
                                  <p:stCondLst>
                                    <p:cond delay="500"/>
                                  </p:stCondLst>
                                  <p:childTnLst>
                                    <p:set>
                                      <p:cBhvr>
                                        <p:cTn id="223" dur="1" fill="hold">
                                          <p:stCondLst>
                                            <p:cond delay="0"/>
                                          </p:stCondLst>
                                        </p:cTn>
                                        <p:tgtEl>
                                          <p:spTgt spid="167"/>
                                        </p:tgtEl>
                                        <p:attrNameLst>
                                          <p:attrName>style.visibility</p:attrName>
                                        </p:attrNameLst>
                                      </p:cBhvr>
                                      <p:to>
                                        <p:strVal val="visible"/>
                                      </p:to>
                                    </p:set>
                                  </p:childTnLst>
                                </p:cTn>
                              </p:par>
                            </p:childTnLst>
                          </p:cTn>
                        </p:par>
                        <p:par>
                          <p:cTn id="224" fill="hold">
                            <p:stCondLst>
                              <p:cond delay="41500"/>
                            </p:stCondLst>
                            <p:childTnLst>
                              <p:par>
                                <p:cTn id="225" presetID="10" presetClass="exit" presetSubtype="0" fill="hold" grpId="1" nodeType="afterEffect">
                                  <p:stCondLst>
                                    <p:cond delay="0"/>
                                  </p:stCondLst>
                                  <p:childTnLst>
                                    <p:animEffect transition="out" filter="fade">
                                      <p:cBhvr>
                                        <p:cTn id="226" dur="500"/>
                                        <p:tgtEl>
                                          <p:spTgt spid="167"/>
                                        </p:tgtEl>
                                      </p:cBhvr>
                                    </p:animEffect>
                                    <p:set>
                                      <p:cBhvr>
                                        <p:cTn id="227" dur="1" fill="hold">
                                          <p:stCondLst>
                                            <p:cond delay="499"/>
                                          </p:stCondLst>
                                        </p:cTn>
                                        <p:tgtEl>
                                          <p:spTgt spid="167"/>
                                        </p:tgtEl>
                                        <p:attrNameLst>
                                          <p:attrName>style.visibility</p:attrName>
                                        </p:attrNameLst>
                                      </p:cBhvr>
                                      <p:to>
                                        <p:strVal val="hidden"/>
                                      </p:to>
                                    </p:set>
                                  </p:childTnLst>
                                </p:cTn>
                              </p:par>
                            </p:childTnLst>
                          </p:cTn>
                        </p:par>
                        <p:par>
                          <p:cTn id="228" fill="hold">
                            <p:stCondLst>
                              <p:cond delay="42000"/>
                            </p:stCondLst>
                            <p:childTnLst>
                              <p:par>
                                <p:cTn id="229" presetID="1" presetClass="entr" presetSubtype="0" fill="hold" grpId="0" nodeType="afterEffect">
                                  <p:stCondLst>
                                    <p:cond delay="500"/>
                                  </p:stCondLst>
                                  <p:childTnLst>
                                    <p:set>
                                      <p:cBhvr>
                                        <p:cTn id="230" dur="1" fill="hold">
                                          <p:stCondLst>
                                            <p:cond delay="0"/>
                                          </p:stCondLst>
                                        </p:cTn>
                                        <p:tgtEl>
                                          <p:spTgt spid="168"/>
                                        </p:tgtEl>
                                        <p:attrNameLst>
                                          <p:attrName>style.visibility</p:attrName>
                                        </p:attrNameLst>
                                      </p:cBhvr>
                                      <p:to>
                                        <p:strVal val="visible"/>
                                      </p:to>
                                    </p:set>
                                  </p:childTnLst>
                                </p:cTn>
                              </p:par>
                            </p:childTnLst>
                          </p:cTn>
                        </p:par>
                        <p:par>
                          <p:cTn id="231" fill="hold">
                            <p:stCondLst>
                              <p:cond delay="42500"/>
                            </p:stCondLst>
                            <p:childTnLst>
                              <p:par>
                                <p:cTn id="232" presetID="10" presetClass="exit" presetSubtype="0" fill="hold" grpId="1" nodeType="afterEffect">
                                  <p:stCondLst>
                                    <p:cond delay="0"/>
                                  </p:stCondLst>
                                  <p:childTnLst>
                                    <p:animEffect transition="out" filter="fade">
                                      <p:cBhvr>
                                        <p:cTn id="233" dur="500"/>
                                        <p:tgtEl>
                                          <p:spTgt spid="168"/>
                                        </p:tgtEl>
                                      </p:cBhvr>
                                    </p:animEffect>
                                    <p:set>
                                      <p:cBhvr>
                                        <p:cTn id="234" dur="1" fill="hold">
                                          <p:stCondLst>
                                            <p:cond delay="499"/>
                                          </p:stCondLst>
                                        </p:cTn>
                                        <p:tgtEl>
                                          <p:spTgt spid="168"/>
                                        </p:tgtEl>
                                        <p:attrNameLst>
                                          <p:attrName>style.visibility</p:attrName>
                                        </p:attrNameLst>
                                      </p:cBhvr>
                                      <p:to>
                                        <p:strVal val="hidden"/>
                                      </p:to>
                                    </p:set>
                                  </p:childTnLst>
                                </p:cTn>
                              </p:par>
                            </p:childTnLst>
                          </p:cTn>
                        </p:par>
                        <p:par>
                          <p:cTn id="235" fill="hold">
                            <p:stCondLst>
                              <p:cond delay="43000"/>
                            </p:stCondLst>
                            <p:childTnLst>
                              <p:par>
                                <p:cTn id="236" presetID="1" presetClass="entr" presetSubtype="0" fill="hold" grpId="0" nodeType="afterEffect">
                                  <p:stCondLst>
                                    <p:cond delay="500"/>
                                  </p:stCondLst>
                                  <p:childTnLst>
                                    <p:set>
                                      <p:cBhvr>
                                        <p:cTn id="237" dur="1" fill="hold">
                                          <p:stCondLst>
                                            <p:cond delay="0"/>
                                          </p:stCondLst>
                                        </p:cTn>
                                        <p:tgtEl>
                                          <p:spTgt spid="169"/>
                                        </p:tgtEl>
                                        <p:attrNameLst>
                                          <p:attrName>style.visibility</p:attrName>
                                        </p:attrNameLst>
                                      </p:cBhvr>
                                      <p:to>
                                        <p:strVal val="visible"/>
                                      </p:to>
                                    </p:set>
                                  </p:childTnLst>
                                </p:cTn>
                              </p:par>
                            </p:childTnLst>
                          </p:cTn>
                        </p:par>
                        <p:par>
                          <p:cTn id="238" fill="hold">
                            <p:stCondLst>
                              <p:cond delay="43500"/>
                            </p:stCondLst>
                            <p:childTnLst>
                              <p:par>
                                <p:cTn id="239" presetID="10" presetClass="exit" presetSubtype="0" fill="hold" grpId="1" nodeType="afterEffect">
                                  <p:stCondLst>
                                    <p:cond delay="0"/>
                                  </p:stCondLst>
                                  <p:childTnLst>
                                    <p:animEffect transition="out" filter="fade">
                                      <p:cBhvr>
                                        <p:cTn id="240" dur="500"/>
                                        <p:tgtEl>
                                          <p:spTgt spid="169"/>
                                        </p:tgtEl>
                                      </p:cBhvr>
                                    </p:animEffect>
                                    <p:set>
                                      <p:cBhvr>
                                        <p:cTn id="241" dur="1" fill="hold">
                                          <p:stCondLst>
                                            <p:cond delay="499"/>
                                          </p:stCondLst>
                                        </p:cTn>
                                        <p:tgtEl>
                                          <p:spTgt spid="169"/>
                                        </p:tgtEl>
                                        <p:attrNameLst>
                                          <p:attrName>style.visibility</p:attrName>
                                        </p:attrNameLst>
                                      </p:cBhvr>
                                      <p:to>
                                        <p:strVal val="hidden"/>
                                      </p:to>
                                    </p:set>
                                  </p:childTnLst>
                                </p:cTn>
                              </p:par>
                            </p:childTnLst>
                          </p:cTn>
                        </p:par>
                        <p:par>
                          <p:cTn id="242" fill="hold">
                            <p:stCondLst>
                              <p:cond delay="44000"/>
                            </p:stCondLst>
                            <p:childTnLst>
                              <p:par>
                                <p:cTn id="243" presetID="1" presetClass="entr" presetSubtype="0" fill="hold" grpId="0" nodeType="afterEffect">
                                  <p:stCondLst>
                                    <p:cond delay="500"/>
                                  </p:stCondLst>
                                  <p:childTnLst>
                                    <p:set>
                                      <p:cBhvr>
                                        <p:cTn id="244" dur="1" fill="hold">
                                          <p:stCondLst>
                                            <p:cond delay="0"/>
                                          </p:stCondLst>
                                        </p:cTn>
                                        <p:tgtEl>
                                          <p:spTgt spid="170"/>
                                        </p:tgtEl>
                                        <p:attrNameLst>
                                          <p:attrName>style.visibility</p:attrName>
                                        </p:attrNameLst>
                                      </p:cBhvr>
                                      <p:to>
                                        <p:strVal val="visible"/>
                                      </p:to>
                                    </p:set>
                                  </p:childTnLst>
                                </p:cTn>
                              </p:par>
                            </p:childTnLst>
                          </p:cTn>
                        </p:par>
                        <p:par>
                          <p:cTn id="245" fill="hold">
                            <p:stCondLst>
                              <p:cond delay="44500"/>
                            </p:stCondLst>
                            <p:childTnLst>
                              <p:par>
                                <p:cTn id="246" presetID="10" presetClass="exit" presetSubtype="0" fill="hold" grpId="1" nodeType="afterEffect">
                                  <p:stCondLst>
                                    <p:cond delay="0"/>
                                  </p:stCondLst>
                                  <p:childTnLst>
                                    <p:animEffect transition="out" filter="fade">
                                      <p:cBhvr>
                                        <p:cTn id="247" dur="500"/>
                                        <p:tgtEl>
                                          <p:spTgt spid="170"/>
                                        </p:tgtEl>
                                      </p:cBhvr>
                                    </p:animEffect>
                                    <p:set>
                                      <p:cBhvr>
                                        <p:cTn id="248" dur="1" fill="hold">
                                          <p:stCondLst>
                                            <p:cond delay="499"/>
                                          </p:stCondLst>
                                        </p:cTn>
                                        <p:tgtEl>
                                          <p:spTgt spid="170"/>
                                        </p:tgtEl>
                                        <p:attrNameLst>
                                          <p:attrName>style.visibility</p:attrName>
                                        </p:attrNameLst>
                                      </p:cBhvr>
                                      <p:to>
                                        <p:strVal val="hidden"/>
                                      </p:to>
                                    </p:set>
                                  </p:childTnLst>
                                </p:cTn>
                              </p:par>
                            </p:childTnLst>
                          </p:cTn>
                        </p:par>
                        <p:par>
                          <p:cTn id="249" fill="hold">
                            <p:stCondLst>
                              <p:cond delay="45000"/>
                            </p:stCondLst>
                            <p:childTnLst>
                              <p:par>
                                <p:cTn id="250" presetID="1" presetClass="entr" presetSubtype="0" fill="hold" grpId="0" nodeType="afterEffect">
                                  <p:stCondLst>
                                    <p:cond delay="500"/>
                                  </p:stCondLst>
                                  <p:childTnLst>
                                    <p:set>
                                      <p:cBhvr>
                                        <p:cTn id="251" dur="1" fill="hold">
                                          <p:stCondLst>
                                            <p:cond delay="0"/>
                                          </p:stCondLst>
                                        </p:cTn>
                                        <p:tgtEl>
                                          <p:spTgt spid="171"/>
                                        </p:tgtEl>
                                        <p:attrNameLst>
                                          <p:attrName>style.visibility</p:attrName>
                                        </p:attrNameLst>
                                      </p:cBhvr>
                                      <p:to>
                                        <p:strVal val="visible"/>
                                      </p:to>
                                    </p:set>
                                  </p:childTnLst>
                                </p:cTn>
                              </p:par>
                            </p:childTnLst>
                          </p:cTn>
                        </p:par>
                        <p:par>
                          <p:cTn id="252" fill="hold">
                            <p:stCondLst>
                              <p:cond delay="45500"/>
                            </p:stCondLst>
                            <p:childTnLst>
                              <p:par>
                                <p:cTn id="253" presetID="10" presetClass="exit" presetSubtype="0" fill="hold" grpId="1" nodeType="afterEffect">
                                  <p:stCondLst>
                                    <p:cond delay="0"/>
                                  </p:stCondLst>
                                  <p:childTnLst>
                                    <p:animEffect transition="out" filter="fade">
                                      <p:cBhvr>
                                        <p:cTn id="254" dur="500"/>
                                        <p:tgtEl>
                                          <p:spTgt spid="171"/>
                                        </p:tgtEl>
                                      </p:cBhvr>
                                    </p:animEffect>
                                    <p:set>
                                      <p:cBhvr>
                                        <p:cTn id="255" dur="1" fill="hold">
                                          <p:stCondLst>
                                            <p:cond delay="499"/>
                                          </p:stCondLst>
                                        </p:cTn>
                                        <p:tgtEl>
                                          <p:spTgt spid="171"/>
                                        </p:tgtEl>
                                        <p:attrNameLst>
                                          <p:attrName>style.visibility</p:attrName>
                                        </p:attrNameLst>
                                      </p:cBhvr>
                                      <p:to>
                                        <p:strVal val="hidden"/>
                                      </p:to>
                                    </p:set>
                                  </p:childTnLst>
                                </p:cTn>
                              </p:par>
                            </p:childTnLst>
                          </p:cTn>
                        </p:par>
                        <p:par>
                          <p:cTn id="256" fill="hold">
                            <p:stCondLst>
                              <p:cond delay="46000"/>
                            </p:stCondLst>
                            <p:childTnLst>
                              <p:par>
                                <p:cTn id="257" presetID="1" presetClass="entr" presetSubtype="0" fill="hold" grpId="0" nodeType="afterEffect">
                                  <p:stCondLst>
                                    <p:cond delay="500"/>
                                  </p:stCondLst>
                                  <p:childTnLst>
                                    <p:set>
                                      <p:cBhvr>
                                        <p:cTn id="258" dur="1" fill="hold">
                                          <p:stCondLst>
                                            <p:cond delay="0"/>
                                          </p:stCondLst>
                                        </p:cTn>
                                        <p:tgtEl>
                                          <p:spTgt spid="172"/>
                                        </p:tgtEl>
                                        <p:attrNameLst>
                                          <p:attrName>style.visibility</p:attrName>
                                        </p:attrNameLst>
                                      </p:cBhvr>
                                      <p:to>
                                        <p:strVal val="visible"/>
                                      </p:to>
                                    </p:set>
                                  </p:childTnLst>
                                </p:cTn>
                              </p:par>
                            </p:childTnLst>
                          </p:cTn>
                        </p:par>
                        <p:par>
                          <p:cTn id="259" fill="hold">
                            <p:stCondLst>
                              <p:cond delay="46500"/>
                            </p:stCondLst>
                            <p:childTnLst>
                              <p:par>
                                <p:cTn id="260" presetID="10" presetClass="exit" presetSubtype="0" fill="hold" grpId="1" nodeType="afterEffect">
                                  <p:stCondLst>
                                    <p:cond delay="0"/>
                                  </p:stCondLst>
                                  <p:childTnLst>
                                    <p:animEffect transition="out" filter="fade">
                                      <p:cBhvr>
                                        <p:cTn id="261" dur="500"/>
                                        <p:tgtEl>
                                          <p:spTgt spid="172"/>
                                        </p:tgtEl>
                                      </p:cBhvr>
                                    </p:animEffect>
                                    <p:set>
                                      <p:cBhvr>
                                        <p:cTn id="262" dur="1" fill="hold">
                                          <p:stCondLst>
                                            <p:cond delay="499"/>
                                          </p:stCondLst>
                                        </p:cTn>
                                        <p:tgtEl>
                                          <p:spTgt spid="172"/>
                                        </p:tgtEl>
                                        <p:attrNameLst>
                                          <p:attrName>style.visibility</p:attrName>
                                        </p:attrNameLst>
                                      </p:cBhvr>
                                      <p:to>
                                        <p:strVal val="hidden"/>
                                      </p:to>
                                    </p:set>
                                  </p:childTnLst>
                                </p:cTn>
                              </p:par>
                            </p:childTnLst>
                          </p:cTn>
                        </p:par>
                        <p:par>
                          <p:cTn id="263" fill="hold">
                            <p:stCondLst>
                              <p:cond delay="47000"/>
                            </p:stCondLst>
                            <p:childTnLst>
                              <p:par>
                                <p:cTn id="264" presetID="1" presetClass="entr" presetSubtype="0" fill="hold" grpId="0" nodeType="afterEffect">
                                  <p:stCondLst>
                                    <p:cond delay="500"/>
                                  </p:stCondLst>
                                  <p:childTnLst>
                                    <p:set>
                                      <p:cBhvr>
                                        <p:cTn id="265" dur="1" fill="hold">
                                          <p:stCondLst>
                                            <p:cond delay="0"/>
                                          </p:stCondLst>
                                        </p:cTn>
                                        <p:tgtEl>
                                          <p:spTgt spid="173"/>
                                        </p:tgtEl>
                                        <p:attrNameLst>
                                          <p:attrName>style.visibility</p:attrName>
                                        </p:attrNameLst>
                                      </p:cBhvr>
                                      <p:to>
                                        <p:strVal val="visible"/>
                                      </p:to>
                                    </p:set>
                                  </p:childTnLst>
                                </p:cTn>
                              </p:par>
                            </p:childTnLst>
                          </p:cTn>
                        </p:par>
                        <p:par>
                          <p:cTn id="266" fill="hold">
                            <p:stCondLst>
                              <p:cond delay="47500"/>
                            </p:stCondLst>
                            <p:childTnLst>
                              <p:par>
                                <p:cTn id="267" presetID="10" presetClass="exit" presetSubtype="0" fill="hold" grpId="1" nodeType="afterEffect">
                                  <p:stCondLst>
                                    <p:cond delay="0"/>
                                  </p:stCondLst>
                                  <p:childTnLst>
                                    <p:animEffect transition="out" filter="fade">
                                      <p:cBhvr>
                                        <p:cTn id="268" dur="500"/>
                                        <p:tgtEl>
                                          <p:spTgt spid="173"/>
                                        </p:tgtEl>
                                      </p:cBhvr>
                                    </p:animEffect>
                                    <p:set>
                                      <p:cBhvr>
                                        <p:cTn id="269" dur="1" fill="hold">
                                          <p:stCondLst>
                                            <p:cond delay="499"/>
                                          </p:stCondLst>
                                        </p:cTn>
                                        <p:tgtEl>
                                          <p:spTgt spid="173"/>
                                        </p:tgtEl>
                                        <p:attrNameLst>
                                          <p:attrName>style.visibility</p:attrName>
                                        </p:attrNameLst>
                                      </p:cBhvr>
                                      <p:to>
                                        <p:strVal val="hidden"/>
                                      </p:to>
                                    </p:set>
                                  </p:childTnLst>
                                </p:cTn>
                              </p:par>
                            </p:childTnLst>
                          </p:cTn>
                        </p:par>
                        <p:par>
                          <p:cTn id="270" fill="hold">
                            <p:stCondLst>
                              <p:cond delay="48000"/>
                            </p:stCondLst>
                            <p:childTnLst>
                              <p:par>
                                <p:cTn id="271" presetID="1" presetClass="entr" presetSubtype="0" fill="hold" grpId="0" nodeType="afterEffect">
                                  <p:stCondLst>
                                    <p:cond delay="500"/>
                                  </p:stCondLst>
                                  <p:childTnLst>
                                    <p:set>
                                      <p:cBhvr>
                                        <p:cTn id="272" dur="1" fill="hold">
                                          <p:stCondLst>
                                            <p:cond delay="0"/>
                                          </p:stCondLst>
                                        </p:cTn>
                                        <p:tgtEl>
                                          <p:spTgt spid="174"/>
                                        </p:tgtEl>
                                        <p:attrNameLst>
                                          <p:attrName>style.visibility</p:attrName>
                                        </p:attrNameLst>
                                      </p:cBhvr>
                                      <p:to>
                                        <p:strVal val="visible"/>
                                      </p:to>
                                    </p:set>
                                  </p:childTnLst>
                                </p:cTn>
                              </p:par>
                            </p:childTnLst>
                          </p:cTn>
                        </p:par>
                        <p:par>
                          <p:cTn id="273" fill="hold">
                            <p:stCondLst>
                              <p:cond delay="48500"/>
                            </p:stCondLst>
                            <p:childTnLst>
                              <p:par>
                                <p:cTn id="274" presetID="10" presetClass="exit" presetSubtype="0" fill="hold" grpId="1" nodeType="afterEffect">
                                  <p:stCondLst>
                                    <p:cond delay="0"/>
                                  </p:stCondLst>
                                  <p:childTnLst>
                                    <p:animEffect transition="out" filter="fade">
                                      <p:cBhvr>
                                        <p:cTn id="275" dur="500"/>
                                        <p:tgtEl>
                                          <p:spTgt spid="174"/>
                                        </p:tgtEl>
                                      </p:cBhvr>
                                    </p:animEffect>
                                    <p:set>
                                      <p:cBhvr>
                                        <p:cTn id="276" dur="1" fill="hold">
                                          <p:stCondLst>
                                            <p:cond delay="499"/>
                                          </p:stCondLst>
                                        </p:cTn>
                                        <p:tgtEl>
                                          <p:spTgt spid="174"/>
                                        </p:tgtEl>
                                        <p:attrNameLst>
                                          <p:attrName>style.visibility</p:attrName>
                                        </p:attrNameLst>
                                      </p:cBhvr>
                                      <p:to>
                                        <p:strVal val="hidden"/>
                                      </p:to>
                                    </p:set>
                                  </p:childTnLst>
                                </p:cTn>
                              </p:par>
                            </p:childTnLst>
                          </p:cTn>
                        </p:par>
                        <p:par>
                          <p:cTn id="277" fill="hold">
                            <p:stCondLst>
                              <p:cond delay="49000"/>
                            </p:stCondLst>
                            <p:childTnLst>
                              <p:par>
                                <p:cTn id="278" presetID="1" presetClass="entr" presetSubtype="0" fill="hold" grpId="0" nodeType="afterEffect">
                                  <p:stCondLst>
                                    <p:cond delay="500"/>
                                  </p:stCondLst>
                                  <p:childTnLst>
                                    <p:set>
                                      <p:cBhvr>
                                        <p:cTn id="279" dur="1" fill="hold">
                                          <p:stCondLst>
                                            <p:cond delay="0"/>
                                          </p:stCondLst>
                                        </p:cTn>
                                        <p:tgtEl>
                                          <p:spTgt spid="175"/>
                                        </p:tgtEl>
                                        <p:attrNameLst>
                                          <p:attrName>style.visibility</p:attrName>
                                        </p:attrNameLst>
                                      </p:cBhvr>
                                      <p:to>
                                        <p:strVal val="visible"/>
                                      </p:to>
                                    </p:set>
                                  </p:childTnLst>
                                </p:cTn>
                              </p:par>
                            </p:childTnLst>
                          </p:cTn>
                        </p:par>
                        <p:par>
                          <p:cTn id="280" fill="hold">
                            <p:stCondLst>
                              <p:cond delay="49500"/>
                            </p:stCondLst>
                            <p:childTnLst>
                              <p:par>
                                <p:cTn id="281" presetID="10" presetClass="exit" presetSubtype="0" fill="hold" grpId="1" nodeType="afterEffect">
                                  <p:stCondLst>
                                    <p:cond delay="0"/>
                                  </p:stCondLst>
                                  <p:childTnLst>
                                    <p:animEffect transition="out" filter="fade">
                                      <p:cBhvr>
                                        <p:cTn id="282" dur="500"/>
                                        <p:tgtEl>
                                          <p:spTgt spid="175"/>
                                        </p:tgtEl>
                                      </p:cBhvr>
                                    </p:animEffect>
                                    <p:set>
                                      <p:cBhvr>
                                        <p:cTn id="283" dur="1" fill="hold">
                                          <p:stCondLst>
                                            <p:cond delay="499"/>
                                          </p:stCondLst>
                                        </p:cTn>
                                        <p:tgtEl>
                                          <p:spTgt spid="175"/>
                                        </p:tgtEl>
                                        <p:attrNameLst>
                                          <p:attrName>style.visibility</p:attrName>
                                        </p:attrNameLst>
                                      </p:cBhvr>
                                      <p:to>
                                        <p:strVal val="hidden"/>
                                      </p:to>
                                    </p:set>
                                  </p:childTnLst>
                                </p:cTn>
                              </p:par>
                            </p:childTnLst>
                          </p:cTn>
                        </p:par>
                        <p:par>
                          <p:cTn id="284" fill="hold">
                            <p:stCondLst>
                              <p:cond delay="50000"/>
                            </p:stCondLst>
                            <p:childTnLst>
                              <p:par>
                                <p:cTn id="285" presetID="1" presetClass="entr" presetSubtype="0" fill="hold" grpId="0" nodeType="afterEffect">
                                  <p:stCondLst>
                                    <p:cond delay="500"/>
                                  </p:stCondLst>
                                  <p:childTnLst>
                                    <p:set>
                                      <p:cBhvr>
                                        <p:cTn id="286" dur="1" fill="hold">
                                          <p:stCondLst>
                                            <p:cond delay="0"/>
                                          </p:stCondLst>
                                        </p:cTn>
                                        <p:tgtEl>
                                          <p:spTgt spid="176"/>
                                        </p:tgtEl>
                                        <p:attrNameLst>
                                          <p:attrName>style.visibility</p:attrName>
                                        </p:attrNameLst>
                                      </p:cBhvr>
                                      <p:to>
                                        <p:strVal val="visible"/>
                                      </p:to>
                                    </p:set>
                                  </p:childTnLst>
                                </p:cTn>
                              </p:par>
                            </p:childTnLst>
                          </p:cTn>
                        </p:par>
                        <p:par>
                          <p:cTn id="287" fill="hold">
                            <p:stCondLst>
                              <p:cond delay="50500"/>
                            </p:stCondLst>
                            <p:childTnLst>
                              <p:par>
                                <p:cTn id="288" presetID="10" presetClass="exit" presetSubtype="0" fill="hold" grpId="1" nodeType="afterEffect">
                                  <p:stCondLst>
                                    <p:cond delay="0"/>
                                  </p:stCondLst>
                                  <p:childTnLst>
                                    <p:animEffect transition="out" filter="fade">
                                      <p:cBhvr>
                                        <p:cTn id="289" dur="500"/>
                                        <p:tgtEl>
                                          <p:spTgt spid="176"/>
                                        </p:tgtEl>
                                      </p:cBhvr>
                                    </p:animEffect>
                                    <p:set>
                                      <p:cBhvr>
                                        <p:cTn id="290" dur="1" fill="hold">
                                          <p:stCondLst>
                                            <p:cond delay="499"/>
                                          </p:stCondLst>
                                        </p:cTn>
                                        <p:tgtEl>
                                          <p:spTgt spid="176"/>
                                        </p:tgtEl>
                                        <p:attrNameLst>
                                          <p:attrName>style.visibility</p:attrName>
                                        </p:attrNameLst>
                                      </p:cBhvr>
                                      <p:to>
                                        <p:strVal val="hidden"/>
                                      </p:to>
                                    </p:set>
                                  </p:childTnLst>
                                </p:cTn>
                              </p:par>
                            </p:childTnLst>
                          </p:cTn>
                        </p:par>
                        <p:par>
                          <p:cTn id="291" fill="hold">
                            <p:stCondLst>
                              <p:cond delay="51000"/>
                            </p:stCondLst>
                            <p:childTnLst>
                              <p:par>
                                <p:cTn id="292" presetID="1" presetClass="entr" presetSubtype="0" fill="hold" grpId="0" nodeType="afterEffect">
                                  <p:stCondLst>
                                    <p:cond delay="500"/>
                                  </p:stCondLst>
                                  <p:childTnLst>
                                    <p:set>
                                      <p:cBhvr>
                                        <p:cTn id="293" dur="1" fill="hold">
                                          <p:stCondLst>
                                            <p:cond delay="0"/>
                                          </p:stCondLst>
                                        </p:cTn>
                                        <p:tgtEl>
                                          <p:spTgt spid="177"/>
                                        </p:tgtEl>
                                        <p:attrNameLst>
                                          <p:attrName>style.visibility</p:attrName>
                                        </p:attrNameLst>
                                      </p:cBhvr>
                                      <p:to>
                                        <p:strVal val="visible"/>
                                      </p:to>
                                    </p:set>
                                  </p:childTnLst>
                                </p:cTn>
                              </p:par>
                            </p:childTnLst>
                          </p:cTn>
                        </p:par>
                        <p:par>
                          <p:cTn id="294" fill="hold">
                            <p:stCondLst>
                              <p:cond delay="51500"/>
                            </p:stCondLst>
                            <p:childTnLst>
                              <p:par>
                                <p:cTn id="295" presetID="10" presetClass="exit" presetSubtype="0" fill="hold" grpId="1" nodeType="afterEffect">
                                  <p:stCondLst>
                                    <p:cond delay="0"/>
                                  </p:stCondLst>
                                  <p:childTnLst>
                                    <p:animEffect transition="out" filter="fade">
                                      <p:cBhvr>
                                        <p:cTn id="296" dur="500"/>
                                        <p:tgtEl>
                                          <p:spTgt spid="177"/>
                                        </p:tgtEl>
                                      </p:cBhvr>
                                    </p:animEffect>
                                    <p:set>
                                      <p:cBhvr>
                                        <p:cTn id="297" dur="1" fill="hold">
                                          <p:stCondLst>
                                            <p:cond delay="499"/>
                                          </p:stCondLst>
                                        </p:cTn>
                                        <p:tgtEl>
                                          <p:spTgt spid="177"/>
                                        </p:tgtEl>
                                        <p:attrNameLst>
                                          <p:attrName>style.visibility</p:attrName>
                                        </p:attrNameLst>
                                      </p:cBhvr>
                                      <p:to>
                                        <p:strVal val="hidden"/>
                                      </p:to>
                                    </p:set>
                                  </p:childTnLst>
                                </p:cTn>
                              </p:par>
                            </p:childTnLst>
                          </p:cTn>
                        </p:par>
                        <p:par>
                          <p:cTn id="298" fill="hold">
                            <p:stCondLst>
                              <p:cond delay="52000"/>
                            </p:stCondLst>
                            <p:childTnLst>
                              <p:par>
                                <p:cTn id="299" presetID="1" presetClass="entr" presetSubtype="0" fill="hold" grpId="0" nodeType="afterEffect">
                                  <p:stCondLst>
                                    <p:cond delay="500"/>
                                  </p:stCondLst>
                                  <p:childTnLst>
                                    <p:set>
                                      <p:cBhvr>
                                        <p:cTn id="300" dur="1" fill="hold">
                                          <p:stCondLst>
                                            <p:cond delay="0"/>
                                          </p:stCondLst>
                                        </p:cTn>
                                        <p:tgtEl>
                                          <p:spTgt spid="178"/>
                                        </p:tgtEl>
                                        <p:attrNameLst>
                                          <p:attrName>style.visibility</p:attrName>
                                        </p:attrNameLst>
                                      </p:cBhvr>
                                      <p:to>
                                        <p:strVal val="visible"/>
                                      </p:to>
                                    </p:set>
                                  </p:childTnLst>
                                </p:cTn>
                              </p:par>
                            </p:childTnLst>
                          </p:cTn>
                        </p:par>
                        <p:par>
                          <p:cTn id="301" fill="hold">
                            <p:stCondLst>
                              <p:cond delay="52500"/>
                            </p:stCondLst>
                            <p:childTnLst>
                              <p:par>
                                <p:cTn id="302" presetID="10" presetClass="exit" presetSubtype="0" fill="hold" grpId="1" nodeType="afterEffect">
                                  <p:stCondLst>
                                    <p:cond delay="0"/>
                                  </p:stCondLst>
                                  <p:childTnLst>
                                    <p:animEffect transition="out" filter="fade">
                                      <p:cBhvr>
                                        <p:cTn id="303" dur="500"/>
                                        <p:tgtEl>
                                          <p:spTgt spid="178"/>
                                        </p:tgtEl>
                                      </p:cBhvr>
                                    </p:animEffect>
                                    <p:set>
                                      <p:cBhvr>
                                        <p:cTn id="304" dur="1" fill="hold">
                                          <p:stCondLst>
                                            <p:cond delay="499"/>
                                          </p:stCondLst>
                                        </p:cTn>
                                        <p:tgtEl>
                                          <p:spTgt spid="178"/>
                                        </p:tgtEl>
                                        <p:attrNameLst>
                                          <p:attrName>style.visibility</p:attrName>
                                        </p:attrNameLst>
                                      </p:cBhvr>
                                      <p:to>
                                        <p:strVal val="hidden"/>
                                      </p:to>
                                    </p:set>
                                  </p:childTnLst>
                                </p:cTn>
                              </p:par>
                            </p:childTnLst>
                          </p:cTn>
                        </p:par>
                        <p:par>
                          <p:cTn id="305" fill="hold">
                            <p:stCondLst>
                              <p:cond delay="53000"/>
                            </p:stCondLst>
                            <p:childTnLst>
                              <p:par>
                                <p:cTn id="306" presetID="1" presetClass="entr" presetSubtype="0" fill="hold" grpId="0" nodeType="afterEffect">
                                  <p:stCondLst>
                                    <p:cond delay="500"/>
                                  </p:stCondLst>
                                  <p:childTnLst>
                                    <p:set>
                                      <p:cBhvr>
                                        <p:cTn id="307" dur="1" fill="hold">
                                          <p:stCondLst>
                                            <p:cond delay="0"/>
                                          </p:stCondLst>
                                        </p:cTn>
                                        <p:tgtEl>
                                          <p:spTgt spid="179"/>
                                        </p:tgtEl>
                                        <p:attrNameLst>
                                          <p:attrName>style.visibility</p:attrName>
                                        </p:attrNameLst>
                                      </p:cBhvr>
                                      <p:to>
                                        <p:strVal val="visible"/>
                                      </p:to>
                                    </p:set>
                                  </p:childTnLst>
                                </p:cTn>
                              </p:par>
                            </p:childTnLst>
                          </p:cTn>
                        </p:par>
                        <p:par>
                          <p:cTn id="308" fill="hold">
                            <p:stCondLst>
                              <p:cond delay="53500"/>
                            </p:stCondLst>
                            <p:childTnLst>
                              <p:par>
                                <p:cTn id="309" presetID="10" presetClass="exit" presetSubtype="0" fill="hold" grpId="1" nodeType="afterEffect">
                                  <p:stCondLst>
                                    <p:cond delay="0"/>
                                  </p:stCondLst>
                                  <p:childTnLst>
                                    <p:animEffect transition="out" filter="fade">
                                      <p:cBhvr>
                                        <p:cTn id="310" dur="500"/>
                                        <p:tgtEl>
                                          <p:spTgt spid="179"/>
                                        </p:tgtEl>
                                      </p:cBhvr>
                                    </p:animEffect>
                                    <p:set>
                                      <p:cBhvr>
                                        <p:cTn id="311" dur="1" fill="hold">
                                          <p:stCondLst>
                                            <p:cond delay="499"/>
                                          </p:stCondLst>
                                        </p:cTn>
                                        <p:tgtEl>
                                          <p:spTgt spid="179"/>
                                        </p:tgtEl>
                                        <p:attrNameLst>
                                          <p:attrName>style.visibility</p:attrName>
                                        </p:attrNameLst>
                                      </p:cBhvr>
                                      <p:to>
                                        <p:strVal val="hidden"/>
                                      </p:to>
                                    </p:set>
                                  </p:childTnLst>
                                </p:cTn>
                              </p:par>
                            </p:childTnLst>
                          </p:cTn>
                        </p:par>
                        <p:par>
                          <p:cTn id="312" fill="hold">
                            <p:stCondLst>
                              <p:cond delay="54000"/>
                            </p:stCondLst>
                            <p:childTnLst>
                              <p:par>
                                <p:cTn id="313" presetID="1" presetClass="entr" presetSubtype="0" fill="hold" grpId="0" nodeType="afterEffect">
                                  <p:stCondLst>
                                    <p:cond delay="500"/>
                                  </p:stCondLst>
                                  <p:childTnLst>
                                    <p:set>
                                      <p:cBhvr>
                                        <p:cTn id="314" dur="1" fill="hold">
                                          <p:stCondLst>
                                            <p:cond delay="0"/>
                                          </p:stCondLst>
                                        </p:cTn>
                                        <p:tgtEl>
                                          <p:spTgt spid="180"/>
                                        </p:tgtEl>
                                        <p:attrNameLst>
                                          <p:attrName>style.visibility</p:attrName>
                                        </p:attrNameLst>
                                      </p:cBhvr>
                                      <p:to>
                                        <p:strVal val="visible"/>
                                      </p:to>
                                    </p:set>
                                  </p:childTnLst>
                                </p:cTn>
                              </p:par>
                            </p:childTnLst>
                          </p:cTn>
                        </p:par>
                        <p:par>
                          <p:cTn id="315" fill="hold">
                            <p:stCondLst>
                              <p:cond delay="54500"/>
                            </p:stCondLst>
                            <p:childTnLst>
                              <p:par>
                                <p:cTn id="316" presetID="10" presetClass="exit" presetSubtype="0" fill="hold" grpId="1" nodeType="afterEffect">
                                  <p:stCondLst>
                                    <p:cond delay="0"/>
                                  </p:stCondLst>
                                  <p:childTnLst>
                                    <p:animEffect transition="out" filter="fade">
                                      <p:cBhvr>
                                        <p:cTn id="317" dur="500"/>
                                        <p:tgtEl>
                                          <p:spTgt spid="180"/>
                                        </p:tgtEl>
                                      </p:cBhvr>
                                    </p:animEffect>
                                    <p:set>
                                      <p:cBhvr>
                                        <p:cTn id="318" dur="1" fill="hold">
                                          <p:stCondLst>
                                            <p:cond delay="499"/>
                                          </p:stCondLst>
                                        </p:cTn>
                                        <p:tgtEl>
                                          <p:spTgt spid="180"/>
                                        </p:tgtEl>
                                        <p:attrNameLst>
                                          <p:attrName>style.visibility</p:attrName>
                                        </p:attrNameLst>
                                      </p:cBhvr>
                                      <p:to>
                                        <p:strVal val="hidden"/>
                                      </p:to>
                                    </p:set>
                                  </p:childTnLst>
                                </p:cTn>
                              </p:par>
                            </p:childTnLst>
                          </p:cTn>
                        </p:par>
                        <p:par>
                          <p:cTn id="319" fill="hold">
                            <p:stCondLst>
                              <p:cond delay="55000"/>
                            </p:stCondLst>
                            <p:childTnLst>
                              <p:par>
                                <p:cTn id="320" presetID="1" presetClass="entr" presetSubtype="0" fill="hold" grpId="0" nodeType="afterEffect">
                                  <p:stCondLst>
                                    <p:cond delay="500"/>
                                  </p:stCondLst>
                                  <p:childTnLst>
                                    <p:set>
                                      <p:cBhvr>
                                        <p:cTn id="321" dur="1" fill="hold">
                                          <p:stCondLst>
                                            <p:cond delay="0"/>
                                          </p:stCondLst>
                                        </p:cTn>
                                        <p:tgtEl>
                                          <p:spTgt spid="181"/>
                                        </p:tgtEl>
                                        <p:attrNameLst>
                                          <p:attrName>style.visibility</p:attrName>
                                        </p:attrNameLst>
                                      </p:cBhvr>
                                      <p:to>
                                        <p:strVal val="visible"/>
                                      </p:to>
                                    </p:set>
                                  </p:childTnLst>
                                </p:cTn>
                              </p:par>
                            </p:childTnLst>
                          </p:cTn>
                        </p:par>
                        <p:par>
                          <p:cTn id="322" fill="hold">
                            <p:stCondLst>
                              <p:cond delay="55500"/>
                            </p:stCondLst>
                            <p:childTnLst>
                              <p:par>
                                <p:cTn id="323" presetID="10" presetClass="exit" presetSubtype="0" fill="hold" grpId="1" nodeType="afterEffect">
                                  <p:stCondLst>
                                    <p:cond delay="0"/>
                                  </p:stCondLst>
                                  <p:childTnLst>
                                    <p:animEffect transition="out" filter="fade">
                                      <p:cBhvr>
                                        <p:cTn id="324" dur="500"/>
                                        <p:tgtEl>
                                          <p:spTgt spid="181"/>
                                        </p:tgtEl>
                                      </p:cBhvr>
                                    </p:animEffect>
                                    <p:set>
                                      <p:cBhvr>
                                        <p:cTn id="325" dur="1" fill="hold">
                                          <p:stCondLst>
                                            <p:cond delay="499"/>
                                          </p:stCondLst>
                                        </p:cTn>
                                        <p:tgtEl>
                                          <p:spTgt spid="181"/>
                                        </p:tgtEl>
                                        <p:attrNameLst>
                                          <p:attrName>style.visibility</p:attrName>
                                        </p:attrNameLst>
                                      </p:cBhvr>
                                      <p:to>
                                        <p:strVal val="hidden"/>
                                      </p:to>
                                    </p:set>
                                  </p:childTnLst>
                                </p:cTn>
                              </p:par>
                            </p:childTnLst>
                          </p:cTn>
                        </p:par>
                        <p:par>
                          <p:cTn id="326" fill="hold">
                            <p:stCondLst>
                              <p:cond delay="56000"/>
                            </p:stCondLst>
                            <p:childTnLst>
                              <p:par>
                                <p:cTn id="327" presetID="1" presetClass="entr" presetSubtype="0" fill="hold" grpId="0" nodeType="afterEffect">
                                  <p:stCondLst>
                                    <p:cond delay="500"/>
                                  </p:stCondLst>
                                  <p:childTnLst>
                                    <p:set>
                                      <p:cBhvr>
                                        <p:cTn id="328" dur="1" fill="hold">
                                          <p:stCondLst>
                                            <p:cond delay="0"/>
                                          </p:stCondLst>
                                        </p:cTn>
                                        <p:tgtEl>
                                          <p:spTgt spid="182"/>
                                        </p:tgtEl>
                                        <p:attrNameLst>
                                          <p:attrName>style.visibility</p:attrName>
                                        </p:attrNameLst>
                                      </p:cBhvr>
                                      <p:to>
                                        <p:strVal val="visible"/>
                                      </p:to>
                                    </p:set>
                                  </p:childTnLst>
                                </p:cTn>
                              </p:par>
                            </p:childTnLst>
                          </p:cTn>
                        </p:par>
                        <p:par>
                          <p:cTn id="329" fill="hold">
                            <p:stCondLst>
                              <p:cond delay="56500"/>
                            </p:stCondLst>
                            <p:childTnLst>
                              <p:par>
                                <p:cTn id="330" presetID="10" presetClass="exit" presetSubtype="0" fill="hold" grpId="1" nodeType="afterEffect">
                                  <p:stCondLst>
                                    <p:cond delay="0"/>
                                  </p:stCondLst>
                                  <p:childTnLst>
                                    <p:animEffect transition="out" filter="fade">
                                      <p:cBhvr>
                                        <p:cTn id="331" dur="500"/>
                                        <p:tgtEl>
                                          <p:spTgt spid="182"/>
                                        </p:tgtEl>
                                      </p:cBhvr>
                                    </p:animEffect>
                                    <p:set>
                                      <p:cBhvr>
                                        <p:cTn id="332" dur="1" fill="hold">
                                          <p:stCondLst>
                                            <p:cond delay="499"/>
                                          </p:stCondLst>
                                        </p:cTn>
                                        <p:tgtEl>
                                          <p:spTgt spid="182"/>
                                        </p:tgtEl>
                                        <p:attrNameLst>
                                          <p:attrName>style.visibility</p:attrName>
                                        </p:attrNameLst>
                                      </p:cBhvr>
                                      <p:to>
                                        <p:strVal val="hidden"/>
                                      </p:to>
                                    </p:set>
                                  </p:childTnLst>
                                </p:cTn>
                              </p:par>
                            </p:childTnLst>
                          </p:cTn>
                        </p:par>
                        <p:par>
                          <p:cTn id="333" fill="hold">
                            <p:stCondLst>
                              <p:cond delay="57000"/>
                            </p:stCondLst>
                            <p:childTnLst>
                              <p:par>
                                <p:cTn id="334" presetID="1" presetClass="entr" presetSubtype="0" fill="hold" grpId="0" nodeType="afterEffect">
                                  <p:stCondLst>
                                    <p:cond delay="500"/>
                                  </p:stCondLst>
                                  <p:childTnLst>
                                    <p:set>
                                      <p:cBhvr>
                                        <p:cTn id="335" dur="1" fill="hold">
                                          <p:stCondLst>
                                            <p:cond delay="0"/>
                                          </p:stCondLst>
                                        </p:cTn>
                                        <p:tgtEl>
                                          <p:spTgt spid="183"/>
                                        </p:tgtEl>
                                        <p:attrNameLst>
                                          <p:attrName>style.visibility</p:attrName>
                                        </p:attrNameLst>
                                      </p:cBhvr>
                                      <p:to>
                                        <p:strVal val="visible"/>
                                      </p:to>
                                    </p:set>
                                  </p:childTnLst>
                                </p:cTn>
                              </p:par>
                            </p:childTnLst>
                          </p:cTn>
                        </p:par>
                        <p:par>
                          <p:cTn id="336" fill="hold">
                            <p:stCondLst>
                              <p:cond delay="57500"/>
                            </p:stCondLst>
                            <p:childTnLst>
                              <p:par>
                                <p:cTn id="337" presetID="10" presetClass="exit" presetSubtype="0" fill="hold" grpId="1" nodeType="afterEffect">
                                  <p:stCondLst>
                                    <p:cond delay="0"/>
                                  </p:stCondLst>
                                  <p:childTnLst>
                                    <p:animEffect transition="out" filter="fade">
                                      <p:cBhvr>
                                        <p:cTn id="338" dur="500"/>
                                        <p:tgtEl>
                                          <p:spTgt spid="183"/>
                                        </p:tgtEl>
                                      </p:cBhvr>
                                    </p:animEffect>
                                    <p:set>
                                      <p:cBhvr>
                                        <p:cTn id="339" dur="1" fill="hold">
                                          <p:stCondLst>
                                            <p:cond delay="499"/>
                                          </p:stCondLst>
                                        </p:cTn>
                                        <p:tgtEl>
                                          <p:spTgt spid="183"/>
                                        </p:tgtEl>
                                        <p:attrNameLst>
                                          <p:attrName>style.visibility</p:attrName>
                                        </p:attrNameLst>
                                      </p:cBhvr>
                                      <p:to>
                                        <p:strVal val="hidden"/>
                                      </p:to>
                                    </p:set>
                                  </p:childTnLst>
                                </p:cTn>
                              </p:par>
                            </p:childTnLst>
                          </p:cTn>
                        </p:par>
                        <p:par>
                          <p:cTn id="340" fill="hold">
                            <p:stCondLst>
                              <p:cond delay="58000"/>
                            </p:stCondLst>
                            <p:childTnLst>
                              <p:par>
                                <p:cTn id="341" presetID="1" presetClass="entr" presetSubtype="0" fill="hold" grpId="0" nodeType="afterEffect">
                                  <p:stCondLst>
                                    <p:cond delay="500"/>
                                  </p:stCondLst>
                                  <p:childTnLst>
                                    <p:set>
                                      <p:cBhvr>
                                        <p:cTn id="342" dur="1" fill="hold">
                                          <p:stCondLst>
                                            <p:cond delay="0"/>
                                          </p:stCondLst>
                                        </p:cTn>
                                        <p:tgtEl>
                                          <p:spTgt spid="184"/>
                                        </p:tgtEl>
                                        <p:attrNameLst>
                                          <p:attrName>style.visibility</p:attrName>
                                        </p:attrNameLst>
                                      </p:cBhvr>
                                      <p:to>
                                        <p:strVal val="visible"/>
                                      </p:to>
                                    </p:set>
                                  </p:childTnLst>
                                </p:cTn>
                              </p:par>
                            </p:childTnLst>
                          </p:cTn>
                        </p:par>
                        <p:par>
                          <p:cTn id="343" fill="hold">
                            <p:stCondLst>
                              <p:cond delay="58500"/>
                            </p:stCondLst>
                            <p:childTnLst>
                              <p:par>
                                <p:cTn id="344" presetID="10" presetClass="exit" presetSubtype="0" fill="hold" grpId="1" nodeType="afterEffect">
                                  <p:stCondLst>
                                    <p:cond delay="0"/>
                                  </p:stCondLst>
                                  <p:childTnLst>
                                    <p:animEffect transition="out" filter="fade">
                                      <p:cBhvr>
                                        <p:cTn id="345" dur="500"/>
                                        <p:tgtEl>
                                          <p:spTgt spid="184"/>
                                        </p:tgtEl>
                                      </p:cBhvr>
                                    </p:animEffect>
                                    <p:set>
                                      <p:cBhvr>
                                        <p:cTn id="346" dur="1" fill="hold">
                                          <p:stCondLst>
                                            <p:cond delay="499"/>
                                          </p:stCondLst>
                                        </p:cTn>
                                        <p:tgtEl>
                                          <p:spTgt spid="184"/>
                                        </p:tgtEl>
                                        <p:attrNameLst>
                                          <p:attrName>style.visibility</p:attrName>
                                        </p:attrNameLst>
                                      </p:cBhvr>
                                      <p:to>
                                        <p:strVal val="hidden"/>
                                      </p:to>
                                    </p:set>
                                  </p:childTnLst>
                                </p:cTn>
                              </p:par>
                            </p:childTnLst>
                          </p:cTn>
                        </p:par>
                        <p:par>
                          <p:cTn id="347" fill="hold">
                            <p:stCondLst>
                              <p:cond delay="59000"/>
                            </p:stCondLst>
                            <p:childTnLst>
                              <p:par>
                                <p:cTn id="348" presetID="1" presetClass="entr" presetSubtype="0" fill="hold" grpId="0" nodeType="afterEffect">
                                  <p:stCondLst>
                                    <p:cond delay="500"/>
                                  </p:stCondLst>
                                  <p:childTnLst>
                                    <p:set>
                                      <p:cBhvr>
                                        <p:cTn id="349" dur="1" fill="hold">
                                          <p:stCondLst>
                                            <p:cond delay="0"/>
                                          </p:stCondLst>
                                        </p:cTn>
                                        <p:tgtEl>
                                          <p:spTgt spid="185"/>
                                        </p:tgtEl>
                                        <p:attrNameLst>
                                          <p:attrName>style.visibility</p:attrName>
                                        </p:attrNameLst>
                                      </p:cBhvr>
                                      <p:to>
                                        <p:strVal val="visible"/>
                                      </p:to>
                                    </p:set>
                                  </p:childTnLst>
                                </p:cTn>
                              </p:par>
                            </p:childTnLst>
                          </p:cTn>
                        </p:par>
                        <p:par>
                          <p:cTn id="350" fill="hold">
                            <p:stCondLst>
                              <p:cond delay="59500"/>
                            </p:stCondLst>
                            <p:childTnLst>
                              <p:par>
                                <p:cTn id="351" presetID="10" presetClass="exit" presetSubtype="0" fill="hold" grpId="1" nodeType="afterEffect">
                                  <p:stCondLst>
                                    <p:cond delay="0"/>
                                  </p:stCondLst>
                                  <p:childTnLst>
                                    <p:animEffect transition="out" filter="fade">
                                      <p:cBhvr>
                                        <p:cTn id="352" dur="500"/>
                                        <p:tgtEl>
                                          <p:spTgt spid="185"/>
                                        </p:tgtEl>
                                      </p:cBhvr>
                                    </p:animEffect>
                                    <p:set>
                                      <p:cBhvr>
                                        <p:cTn id="353" dur="1" fill="hold">
                                          <p:stCondLst>
                                            <p:cond delay="499"/>
                                          </p:stCondLst>
                                        </p:cTn>
                                        <p:tgtEl>
                                          <p:spTgt spid="185"/>
                                        </p:tgtEl>
                                        <p:attrNameLst>
                                          <p:attrName>style.visibility</p:attrName>
                                        </p:attrNameLst>
                                      </p:cBhvr>
                                      <p:to>
                                        <p:strVal val="hidden"/>
                                      </p:to>
                                    </p:set>
                                  </p:childTnLst>
                                </p:cTn>
                              </p:par>
                            </p:childTnLst>
                          </p:cTn>
                        </p:par>
                        <p:par>
                          <p:cTn id="354" fill="hold">
                            <p:stCondLst>
                              <p:cond delay="60000"/>
                            </p:stCondLst>
                            <p:childTnLst>
                              <p:par>
                                <p:cTn id="355" presetID="1" presetClass="entr" presetSubtype="0" fill="hold" grpId="0" nodeType="afterEffect">
                                  <p:stCondLst>
                                    <p:cond delay="500"/>
                                  </p:stCondLst>
                                  <p:childTnLst>
                                    <p:set>
                                      <p:cBhvr>
                                        <p:cTn id="356" dur="1" fill="hold">
                                          <p:stCondLst>
                                            <p:cond delay="0"/>
                                          </p:stCondLst>
                                        </p:cTn>
                                        <p:tgtEl>
                                          <p:spTgt spid="186"/>
                                        </p:tgtEl>
                                        <p:attrNameLst>
                                          <p:attrName>style.visibility</p:attrName>
                                        </p:attrNameLst>
                                      </p:cBhvr>
                                      <p:to>
                                        <p:strVal val="visible"/>
                                      </p:to>
                                    </p:set>
                                  </p:childTnLst>
                                </p:cTn>
                              </p:par>
                            </p:childTnLst>
                          </p:cTn>
                        </p:par>
                        <p:par>
                          <p:cTn id="357" fill="hold">
                            <p:stCondLst>
                              <p:cond delay="60500"/>
                            </p:stCondLst>
                            <p:childTnLst>
                              <p:par>
                                <p:cTn id="358" presetID="10" presetClass="exit" presetSubtype="0" fill="hold" grpId="1" nodeType="afterEffect">
                                  <p:stCondLst>
                                    <p:cond delay="0"/>
                                  </p:stCondLst>
                                  <p:childTnLst>
                                    <p:animEffect transition="out" filter="fade">
                                      <p:cBhvr>
                                        <p:cTn id="359" dur="500"/>
                                        <p:tgtEl>
                                          <p:spTgt spid="186"/>
                                        </p:tgtEl>
                                      </p:cBhvr>
                                    </p:animEffect>
                                    <p:set>
                                      <p:cBhvr>
                                        <p:cTn id="360" dur="1" fill="hold">
                                          <p:stCondLst>
                                            <p:cond delay="499"/>
                                          </p:stCondLst>
                                        </p:cTn>
                                        <p:tgtEl>
                                          <p:spTgt spid="186"/>
                                        </p:tgtEl>
                                        <p:attrNameLst>
                                          <p:attrName>style.visibility</p:attrName>
                                        </p:attrNameLst>
                                      </p:cBhvr>
                                      <p:to>
                                        <p:strVal val="hidden"/>
                                      </p:to>
                                    </p:set>
                                  </p:childTnLst>
                                </p:cTn>
                              </p:par>
                            </p:childTnLst>
                          </p:cTn>
                        </p:par>
                        <p:par>
                          <p:cTn id="361" fill="hold">
                            <p:stCondLst>
                              <p:cond delay="61000"/>
                            </p:stCondLst>
                            <p:childTnLst>
                              <p:par>
                                <p:cTn id="362" presetID="1" presetClass="entr" presetSubtype="0" fill="hold" grpId="0" nodeType="afterEffect">
                                  <p:stCondLst>
                                    <p:cond delay="500"/>
                                  </p:stCondLst>
                                  <p:childTnLst>
                                    <p:set>
                                      <p:cBhvr>
                                        <p:cTn id="363" dur="1" fill="hold">
                                          <p:stCondLst>
                                            <p:cond delay="0"/>
                                          </p:stCondLst>
                                        </p:cTn>
                                        <p:tgtEl>
                                          <p:spTgt spid="187"/>
                                        </p:tgtEl>
                                        <p:attrNameLst>
                                          <p:attrName>style.visibility</p:attrName>
                                        </p:attrNameLst>
                                      </p:cBhvr>
                                      <p:to>
                                        <p:strVal val="visible"/>
                                      </p:to>
                                    </p:set>
                                  </p:childTnLst>
                                </p:cTn>
                              </p:par>
                            </p:childTnLst>
                          </p:cTn>
                        </p:par>
                        <p:par>
                          <p:cTn id="364" fill="hold">
                            <p:stCondLst>
                              <p:cond delay="61500"/>
                            </p:stCondLst>
                            <p:childTnLst>
                              <p:par>
                                <p:cTn id="365" presetID="10" presetClass="exit" presetSubtype="0" fill="hold" grpId="1" nodeType="afterEffect">
                                  <p:stCondLst>
                                    <p:cond delay="0"/>
                                  </p:stCondLst>
                                  <p:childTnLst>
                                    <p:animEffect transition="out" filter="fade">
                                      <p:cBhvr>
                                        <p:cTn id="366" dur="500"/>
                                        <p:tgtEl>
                                          <p:spTgt spid="187"/>
                                        </p:tgtEl>
                                      </p:cBhvr>
                                    </p:animEffect>
                                    <p:set>
                                      <p:cBhvr>
                                        <p:cTn id="367" dur="1" fill="hold">
                                          <p:stCondLst>
                                            <p:cond delay="499"/>
                                          </p:stCondLst>
                                        </p:cTn>
                                        <p:tgtEl>
                                          <p:spTgt spid="187"/>
                                        </p:tgtEl>
                                        <p:attrNameLst>
                                          <p:attrName>style.visibility</p:attrName>
                                        </p:attrNameLst>
                                      </p:cBhvr>
                                      <p:to>
                                        <p:strVal val="hidden"/>
                                      </p:to>
                                    </p:set>
                                  </p:childTnLst>
                                </p:cTn>
                              </p:par>
                            </p:childTnLst>
                          </p:cTn>
                        </p:par>
                        <p:par>
                          <p:cTn id="368" fill="hold">
                            <p:stCondLst>
                              <p:cond delay="62000"/>
                            </p:stCondLst>
                            <p:childTnLst>
                              <p:par>
                                <p:cTn id="369" presetID="1" presetClass="entr" presetSubtype="0" fill="hold" grpId="0" nodeType="afterEffect">
                                  <p:stCondLst>
                                    <p:cond delay="500"/>
                                  </p:stCondLst>
                                  <p:childTnLst>
                                    <p:set>
                                      <p:cBhvr>
                                        <p:cTn id="370" dur="1" fill="hold">
                                          <p:stCondLst>
                                            <p:cond delay="0"/>
                                          </p:stCondLst>
                                        </p:cTn>
                                        <p:tgtEl>
                                          <p:spTgt spid="188"/>
                                        </p:tgtEl>
                                        <p:attrNameLst>
                                          <p:attrName>style.visibility</p:attrName>
                                        </p:attrNameLst>
                                      </p:cBhvr>
                                      <p:to>
                                        <p:strVal val="visible"/>
                                      </p:to>
                                    </p:set>
                                  </p:childTnLst>
                                </p:cTn>
                              </p:par>
                            </p:childTnLst>
                          </p:cTn>
                        </p:par>
                        <p:par>
                          <p:cTn id="371" fill="hold">
                            <p:stCondLst>
                              <p:cond delay="62500"/>
                            </p:stCondLst>
                            <p:childTnLst>
                              <p:par>
                                <p:cTn id="372" presetID="10" presetClass="exit" presetSubtype="0" fill="hold" grpId="1" nodeType="afterEffect">
                                  <p:stCondLst>
                                    <p:cond delay="0"/>
                                  </p:stCondLst>
                                  <p:childTnLst>
                                    <p:animEffect transition="out" filter="fade">
                                      <p:cBhvr>
                                        <p:cTn id="373" dur="500"/>
                                        <p:tgtEl>
                                          <p:spTgt spid="188"/>
                                        </p:tgtEl>
                                      </p:cBhvr>
                                    </p:animEffect>
                                    <p:set>
                                      <p:cBhvr>
                                        <p:cTn id="374" dur="1" fill="hold">
                                          <p:stCondLst>
                                            <p:cond delay="499"/>
                                          </p:stCondLst>
                                        </p:cTn>
                                        <p:tgtEl>
                                          <p:spTgt spid="188"/>
                                        </p:tgtEl>
                                        <p:attrNameLst>
                                          <p:attrName>style.visibility</p:attrName>
                                        </p:attrNameLst>
                                      </p:cBhvr>
                                      <p:to>
                                        <p:strVal val="hidden"/>
                                      </p:to>
                                    </p:set>
                                  </p:childTnLst>
                                </p:cTn>
                              </p:par>
                            </p:childTnLst>
                          </p:cTn>
                        </p:par>
                        <p:par>
                          <p:cTn id="375" fill="hold">
                            <p:stCondLst>
                              <p:cond delay="63000"/>
                            </p:stCondLst>
                            <p:childTnLst>
                              <p:par>
                                <p:cTn id="376" presetID="1" presetClass="entr" presetSubtype="0" fill="hold" grpId="0" nodeType="afterEffect">
                                  <p:stCondLst>
                                    <p:cond delay="500"/>
                                  </p:stCondLst>
                                  <p:childTnLst>
                                    <p:set>
                                      <p:cBhvr>
                                        <p:cTn id="377" dur="1" fill="hold">
                                          <p:stCondLst>
                                            <p:cond delay="0"/>
                                          </p:stCondLst>
                                        </p:cTn>
                                        <p:tgtEl>
                                          <p:spTgt spid="189"/>
                                        </p:tgtEl>
                                        <p:attrNameLst>
                                          <p:attrName>style.visibility</p:attrName>
                                        </p:attrNameLst>
                                      </p:cBhvr>
                                      <p:to>
                                        <p:strVal val="visible"/>
                                      </p:to>
                                    </p:set>
                                  </p:childTnLst>
                                </p:cTn>
                              </p:par>
                            </p:childTnLst>
                          </p:cTn>
                        </p:par>
                        <p:par>
                          <p:cTn id="378" fill="hold">
                            <p:stCondLst>
                              <p:cond delay="63500"/>
                            </p:stCondLst>
                            <p:childTnLst>
                              <p:par>
                                <p:cTn id="379" presetID="10" presetClass="exit" presetSubtype="0" fill="hold" grpId="1" nodeType="afterEffect">
                                  <p:stCondLst>
                                    <p:cond delay="0"/>
                                  </p:stCondLst>
                                  <p:childTnLst>
                                    <p:animEffect transition="out" filter="fade">
                                      <p:cBhvr>
                                        <p:cTn id="380" dur="500"/>
                                        <p:tgtEl>
                                          <p:spTgt spid="189"/>
                                        </p:tgtEl>
                                      </p:cBhvr>
                                    </p:animEffect>
                                    <p:set>
                                      <p:cBhvr>
                                        <p:cTn id="381" dur="1" fill="hold">
                                          <p:stCondLst>
                                            <p:cond delay="499"/>
                                          </p:stCondLst>
                                        </p:cTn>
                                        <p:tgtEl>
                                          <p:spTgt spid="189"/>
                                        </p:tgtEl>
                                        <p:attrNameLst>
                                          <p:attrName>style.visibility</p:attrName>
                                        </p:attrNameLst>
                                      </p:cBhvr>
                                      <p:to>
                                        <p:strVal val="hidden"/>
                                      </p:to>
                                    </p:set>
                                  </p:childTnLst>
                                </p:cTn>
                              </p:par>
                            </p:childTnLst>
                          </p:cTn>
                        </p:par>
                        <p:par>
                          <p:cTn id="382" fill="hold">
                            <p:stCondLst>
                              <p:cond delay="64000"/>
                            </p:stCondLst>
                            <p:childTnLst>
                              <p:par>
                                <p:cTn id="383" presetID="1" presetClass="entr" presetSubtype="0" fill="hold" grpId="0" nodeType="afterEffect">
                                  <p:stCondLst>
                                    <p:cond delay="500"/>
                                  </p:stCondLst>
                                  <p:childTnLst>
                                    <p:set>
                                      <p:cBhvr>
                                        <p:cTn id="384" dur="1" fill="hold">
                                          <p:stCondLst>
                                            <p:cond delay="0"/>
                                          </p:stCondLst>
                                        </p:cTn>
                                        <p:tgtEl>
                                          <p:spTgt spid="190"/>
                                        </p:tgtEl>
                                        <p:attrNameLst>
                                          <p:attrName>style.visibility</p:attrName>
                                        </p:attrNameLst>
                                      </p:cBhvr>
                                      <p:to>
                                        <p:strVal val="visible"/>
                                      </p:to>
                                    </p:set>
                                  </p:childTnLst>
                                </p:cTn>
                              </p:par>
                            </p:childTnLst>
                          </p:cTn>
                        </p:par>
                        <p:par>
                          <p:cTn id="385" fill="hold">
                            <p:stCondLst>
                              <p:cond delay="64500"/>
                            </p:stCondLst>
                            <p:childTnLst>
                              <p:par>
                                <p:cTn id="386" presetID="10" presetClass="exit" presetSubtype="0" fill="hold" grpId="1" nodeType="afterEffect">
                                  <p:stCondLst>
                                    <p:cond delay="0"/>
                                  </p:stCondLst>
                                  <p:childTnLst>
                                    <p:animEffect transition="out" filter="fade">
                                      <p:cBhvr>
                                        <p:cTn id="387" dur="500"/>
                                        <p:tgtEl>
                                          <p:spTgt spid="190"/>
                                        </p:tgtEl>
                                      </p:cBhvr>
                                    </p:animEffect>
                                    <p:set>
                                      <p:cBhvr>
                                        <p:cTn id="388" dur="1" fill="hold">
                                          <p:stCondLst>
                                            <p:cond delay="499"/>
                                          </p:stCondLst>
                                        </p:cTn>
                                        <p:tgtEl>
                                          <p:spTgt spid="190"/>
                                        </p:tgtEl>
                                        <p:attrNameLst>
                                          <p:attrName>style.visibility</p:attrName>
                                        </p:attrNameLst>
                                      </p:cBhvr>
                                      <p:to>
                                        <p:strVal val="hidden"/>
                                      </p:to>
                                    </p:set>
                                  </p:childTnLst>
                                </p:cTn>
                              </p:par>
                            </p:childTnLst>
                          </p:cTn>
                        </p:par>
                        <p:par>
                          <p:cTn id="389" fill="hold">
                            <p:stCondLst>
                              <p:cond delay="65000"/>
                            </p:stCondLst>
                            <p:childTnLst>
                              <p:par>
                                <p:cTn id="390" presetID="1" presetClass="entr" presetSubtype="0" fill="hold" grpId="0" nodeType="afterEffect">
                                  <p:stCondLst>
                                    <p:cond delay="500"/>
                                  </p:stCondLst>
                                  <p:childTnLst>
                                    <p:set>
                                      <p:cBhvr>
                                        <p:cTn id="391" dur="1" fill="hold">
                                          <p:stCondLst>
                                            <p:cond delay="0"/>
                                          </p:stCondLst>
                                        </p:cTn>
                                        <p:tgtEl>
                                          <p:spTgt spid="191"/>
                                        </p:tgtEl>
                                        <p:attrNameLst>
                                          <p:attrName>style.visibility</p:attrName>
                                        </p:attrNameLst>
                                      </p:cBhvr>
                                      <p:to>
                                        <p:strVal val="visible"/>
                                      </p:to>
                                    </p:set>
                                  </p:childTnLst>
                                </p:cTn>
                              </p:par>
                            </p:childTnLst>
                          </p:cTn>
                        </p:par>
                        <p:par>
                          <p:cTn id="392" fill="hold">
                            <p:stCondLst>
                              <p:cond delay="65500"/>
                            </p:stCondLst>
                            <p:childTnLst>
                              <p:par>
                                <p:cTn id="393" presetID="10" presetClass="exit" presetSubtype="0" fill="hold" grpId="1" nodeType="afterEffect">
                                  <p:stCondLst>
                                    <p:cond delay="0"/>
                                  </p:stCondLst>
                                  <p:childTnLst>
                                    <p:animEffect transition="out" filter="fade">
                                      <p:cBhvr>
                                        <p:cTn id="394" dur="500"/>
                                        <p:tgtEl>
                                          <p:spTgt spid="191"/>
                                        </p:tgtEl>
                                      </p:cBhvr>
                                    </p:animEffect>
                                    <p:set>
                                      <p:cBhvr>
                                        <p:cTn id="395" dur="1" fill="hold">
                                          <p:stCondLst>
                                            <p:cond delay="499"/>
                                          </p:stCondLst>
                                        </p:cTn>
                                        <p:tgtEl>
                                          <p:spTgt spid="191"/>
                                        </p:tgtEl>
                                        <p:attrNameLst>
                                          <p:attrName>style.visibility</p:attrName>
                                        </p:attrNameLst>
                                      </p:cBhvr>
                                      <p:to>
                                        <p:strVal val="hidden"/>
                                      </p:to>
                                    </p:set>
                                  </p:childTnLst>
                                </p:cTn>
                              </p:par>
                            </p:childTnLst>
                          </p:cTn>
                        </p:par>
                        <p:par>
                          <p:cTn id="396" fill="hold">
                            <p:stCondLst>
                              <p:cond delay="66000"/>
                            </p:stCondLst>
                            <p:childTnLst>
                              <p:par>
                                <p:cTn id="397" presetID="1" presetClass="entr" presetSubtype="0" fill="hold" grpId="0" nodeType="afterEffect">
                                  <p:stCondLst>
                                    <p:cond delay="500"/>
                                  </p:stCondLst>
                                  <p:childTnLst>
                                    <p:set>
                                      <p:cBhvr>
                                        <p:cTn id="398" dur="1" fill="hold">
                                          <p:stCondLst>
                                            <p:cond delay="0"/>
                                          </p:stCondLst>
                                        </p:cTn>
                                        <p:tgtEl>
                                          <p:spTgt spid="192"/>
                                        </p:tgtEl>
                                        <p:attrNameLst>
                                          <p:attrName>style.visibility</p:attrName>
                                        </p:attrNameLst>
                                      </p:cBhvr>
                                      <p:to>
                                        <p:strVal val="visible"/>
                                      </p:to>
                                    </p:set>
                                  </p:childTnLst>
                                </p:cTn>
                              </p:par>
                            </p:childTnLst>
                          </p:cTn>
                        </p:par>
                        <p:par>
                          <p:cTn id="399" fill="hold">
                            <p:stCondLst>
                              <p:cond delay="66500"/>
                            </p:stCondLst>
                            <p:childTnLst>
                              <p:par>
                                <p:cTn id="400" presetID="10" presetClass="exit" presetSubtype="0" fill="hold" grpId="1" nodeType="afterEffect">
                                  <p:stCondLst>
                                    <p:cond delay="0"/>
                                  </p:stCondLst>
                                  <p:childTnLst>
                                    <p:animEffect transition="out" filter="fade">
                                      <p:cBhvr>
                                        <p:cTn id="401" dur="500"/>
                                        <p:tgtEl>
                                          <p:spTgt spid="192"/>
                                        </p:tgtEl>
                                      </p:cBhvr>
                                    </p:animEffect>
                                    <p:set>
                                      <p:cBhvr>
                                        <p:cTn id="402" dur="1" fill="hold">
                                          <p:stCondLst>
                                            <p:cond delay="499"/>
                                          </p:stCondLst>
                                        </p:cTn>
                                        <p:tgtEl>
                                          <p:spTgt spid="192"/>
                                        </p:tgtEl>
                                        <p:attrNameLst>
                                          <p:attrName>style.visibility</p:attrName>
                                        </p:attrNameLst>
                                      </p:cBhvr>
                                      <p:to>
                                        <p:strVal val="hidden"/>
                                      </p:to>
                                    </p:set>
                                  </p:childTnLst>
                                </p:cTn>
                              </p:par>
                            </p:childTnLst>
                          </p:cTn>
                        </p:par>
                        <p:par>
                          <p:cTn id="403" fill="hold">
                            <p:stCondLst>
                              <p:cond delay="67000"/>
                            </p:stCondLst>
                            <p:childTnLst>
                              <p:par>
                                <p:cTn id="404" presetID="1" presetClass="entr" presetSubtype="0" fill="hold" grpId="0" nodeType="afterEffect">
                                  <p:stCondLst>
                                    <p:cond delay="500"/>
                                  </p:stCondLst>
                                  <p:childTnLst>
                                    <p:set>
                                      <p:cBhvr>
                                        <p:cTn id="405" dur="1" fill="hold">
                                          <p:stCondLst>
                                            <p:cond delay="0"/>
                                          </p:stCondLst>
                                        </p:cTn>
                                        <p:tgtEl>
                                          <p:spTgt spid="193"/>
                                        </p:tgtEl>
                                        <p:attrNameLst>
                                          <p:attrName>style.visibility</p:attrName>
                                        </p:attrNameLst>
                                      </p:cBhvr>
                                      <p:to>
                                        <p:strVal val="visible"/>
                                      </p:to>
                                    </p:set>
                                  </p:childTnLst>
                                </p:cTn>
                              </p:par>
                            </p:childTnLst>
                          </p:cTn>
                        </p:par>
                        <p:par>
                          <p:cTn id="406" fill="hold">
                            <p:stCondLst>
                              <p:cond delay="67500"/>
                            </p:stCondLst>
                            <p:childTnLst>
                              <p:par>
                                <p:cTn id="407" presetID="10" presetClass="exit" presetSubtype="0" fill="hold" grpId="1" nodeType="afterEffect">
                                  <p:stCondLst>
                                    <p:cond delay="0"/>
                                  </p:stCondLst>
                                  <p:childTnLst>
                                    <p:animEffect transition="out" filter="fade">
                                      <p:cBhvr>
                                        <p:cTn id="408" dur="500"/>
                                        <p:tgtEl>
                                          <p:spTgt spid="193"/>
                                        </p:tgtEl>
                                      </p:cBhvr>
                                    </p:animEffect>
                                    <p:set>
                                      <p:cBhvr>
                                        <p:cTn id="409" dur="1" fill="hold">
                                          <p:stCondLst>
                                            <p:cond delay="499"/>
                                          </p:stCondLst>
                                        </p:cTn>
                                        <p:tgtEl>
                                          <p:spTgt spid="193"/>
                                        </p:tgtEl>
                                        <p:attrNameLst>
                                          <p:attrName>style.visibility</p:attrName>
                                        </p:attrNameLst>
                                      </p:cBhvr>
                                      <p:to>
                                        <p:strVal val="hidden"/>
                                      </p:to>
                                    </p:set>
                                  </p:childTnLst>
                                </p:cTn>
                              </p:par>
                            </p:childTnLst>
                          </p:cTn>
                        </p:par>
                        <p:par>
                          <p:cTn id="410" fill="hold">
                            <p:stCondLst>
                              <p:cond delay="68000"/>
                            </p:stCondLst>
                            <p:childTnLst>
                              <p:par>
                                <p:cTn id="411" presetID="1" presetClass="entr" presetSubtype="0" fill="hold" grpId="0" nodeType="afterEffect">
                                  <p:stCondLst>
                                    <p:cond delay="500"/>
                                  </p:stCondLst>
                                  <p:childTnLst>
                                    <p:set>
                                      <p:cBhvr>
                                        <p:cTn id="412" dur="1" fill="hold">
                                          <p:stCondLst>
                                            <p:cond delay="0"/>
                                          </p:stCondLst>
                                        </p:cTn>
                                        <p:tgtEl>
                                          <p:spTgt spid="194"/>
                                        </p:tgtEl>
                                        <p:attrNameLst>
                                          <p:attrName>style.visibility</p:attrName>
                                        </p:attrNameLst>
                                      </p:cBhvr>
                                      <p:to>
                                        <p:strVal val="visible"/>
                                      </p:to>
                                    </p:set>
                                  </p:childTnLst>
                                </p:cTn>
                              </p:par>
                            </p:childTnLst>
                          </p:cTn>
                        </p:par>
                        <p:par>
                          <p:cTn id="413" fill="hold">
                            <p:stCondLst>
                              <p:cond delay="68500"/>
                            </p:stCondLst>
                            <p:childTnLst>
                              <p:par>
                                <p:cTn id="414" presetID="10" presetClass="exit" presetSubtype="0" fill="hold" grpId="1" nodeType="afterEffect">
                                  <p:stCondLst>
                                    <p:cond delay="0"/>
                                  </p:stCondLst>
                                  <p:childTnLst>
                                    <p:animEffect transition="out" filter="fade">
                                      <p:cBhvr>
                                        <p:cTn id="415" dur="500"/>
                                        <p:tgtEl>
                                          <p:spTgt spid="194"/>
                                        </p:tgtEl>
                                      </p:cBhvr>
                                    </p:animEffect>
                                    <p:set>
                                      <p:cBhvr>
                                        <p:cTn id="416" dur="1" fill="hold">
                                          <p:stCondLst>
                                            <p:cond delay="499"/>
                                          </p:stCondLst>
                                        </p:cTn>
                                        <p:tgtEl>
                                          <p:spTgt spid="194"/>
                                        </p:tgtEl>
                                        <p:attrNameLst>
                                          <p:attrName>style.visibility</p:attrName>
                                        </p:attrNameLst>
                                      </p:cBhvr>
                                      <p:to>
                                        <p:strVal val="hidden"/>
                                      </p:to>
                                    </p:set>
                                  </p:childTnLst>
                                </p:cTn>
                              </p:par>
                            </p:childTnLst>
                          </p:cTn>
                        </p:par>
                        <p:par>
                          <p:cTn id="417" fill="hold">
                            <p:stCondLst>
                              <p:cond delay="69000"/>
                            </p:stCondLst>
                            <p:childTnLst>
                              <p:par>
                                <p:cTn id="418" presetID="1" presetClass="entr" presetSubtype="0" fill="hold" grpId="0" nodeType="afterEffect">
                                  <p:stCondLst>
                                    <p:cond delay="500"/>
                                  </p:stCondLst>
                                  <p:childTnLst>
                                    <p:set>
                                      <p:cBhvr>
                                        <p:cTn id="419" dur="1" fill="hold">
                                          <p:stCondLst>
                                            <p:cond delay="0"/>
                                          </p:stCondLst>
                                        </p:cTn>
                                        <p:tgtEl>
                                          <p:spTgt spid="195"/>
                                        </p:tgtEl>
                                        <p:attrNameLst>
                                          <p:attrName>style.visibility</p:attrName>
                                        </p:attrNameLst>
                                      </p:cBhvr>
                                      <p:to>
                                        <p:strVal val="visible"/>
                                      </p:to>
                                    </p:set>
                                  </p:childTnLst>
                                </p:cTn>
                              </p:par>
                            </p:childTnLst>
                          </p:cTn>
                        </p:par>
                        <p:par>
                          <p:cTn id="420" fill="hold">
                            <p:stCondLst>
                              <p:cond delay="69500"/>
                            </p:stCondLst>
                            <p:childTnLst>
                              <p:par>
                                <p:cTn id="421" presetID="10" presetClass="exit" presetSubtype="0" fill="hold" grpId="1" nodeType="afterEffect">
                                  <p:stCondLst>
                                    <p:cond delay="0"/>
                                  </p:stCondLst>
                                  <p:childTnLst>
                                    <p:animEffect transition="out" filter="fade">
                                      <p:cBhvr>
                                        <p:cTn id="422" dur="500"/>
                                        <p:tgtEl>
                                          <p:spTgt spid="195"/>
                                        </p:tgtEl>
                                      </p:cBhvr>
                                    </p:animEffect>
                                    <p:set>
                                      <p:cBhvr>
                                        <p:cTn id="423" dur="1" fill="hold">
                                          <p:stCondLst>
                                            <p:cond delay="499"/>
                                          </p:stCondLst>
                                        </p:cTn>
                                        <p:tgtEl>
                                          <p:spTgt spid="195"/>
                                        </p:tgtEl>
                                        <p:attrNameLst>
                                          <p:attrName>style.visibility</p:attrName>
                                        </p:attrNameLst>
                                      </p:cBhvr>
                                      <p:to>
                                        <p:strVal val="hidden"/>
                                      </p:to>
                                    </p:set>
                                  </p:childTnLst>
                                </p:cTn>
                              </p:par>
                            </p:childTnLst>
                          </p:cTn>
                        </p:par>
                        <p:par>
                          <p:cTn id="424" fill="hold">
                            <p:stCondLst>
                              <p:cond delay="70000"/>
                            </p:stCondLst>
                            <p:childTnLst>
                              <p:par>
                                <p:cTn id="425" presetID="1" presetClass="entr" presetSubtype="0" fill="hold" grpId="0" nodeType="afterEffect">
                                  <p:stCondLst>
                                    <p:cond delay="500"/>
                                  </p:stCondLst>
                                  <p:childTnLst>
                                    <p:set>
                                      <p:cBhvr>
                                        <p:cTn id="426" dur="1" fill="hold">
                                          <p:stCondLst>
                                            <p:cond delay="0"/>
                                          </p:stCondLst>
                                        </p:cTn>
                                        <p:tgtEl>
                                          <p:spTgt spid="196"/>
                                        </p:tgtEl>
                                        <p:attrNameLst>
                                          <p:attrName>style.visibility</p:attrName>
                                        </p:attrNameLst>
                                      </p:cBhvr>
                                      <p:to>
                                        <p:strVal val="visible"/>
                                      </p:to>
                                    </p:set>
                                  </p:childTnLst>
                                </p:cTn>
                              </p:par>
                            </p:childTnLst>
                          </p:cTn>
                        </p:par>
                        <p:par>
                          <p:cTn id="427" fill="hold">
                            <p:stCondLst>
                              <p:cond delay="70500"/>
                            </p:stCondLst>
                            <p:childTnLst>
                              <p:par>
                                <p:cTn id="428" presetID="10" presetClass="exit" presetSubtype="0" fill="hold" grpId="1" nodeType="afterEffect">
                                  <p:stCondLst>
                                    <p:cond delay="0"/>
                                  </p:stCondLst>
                                  <p:childTnLst>
                                    <p:animEffect transition="out" filter="fade">
                                      <p:cBhvr>
                                        <p:cTn id="429" dur="500"/>
                                        <p:tgtEl>
                                          <p:spTgt spid="196"/>
                                        </p:tgtEl>
                                      </p:cBhvr>
                                    </p:animEffect>
                                    <p:set>
                                      <p:cBhvr>
                                        <p:cTn id="430" dur="1" fill="hold">
                                          <p:stCondLst>
                                            <p:cond delay="499"/>
                                          </p:stCondLst>
                                        </p:cTn>
                                        <p:tgtEl>
                                          <p:spTgt spid="196"/>
                                        </p:tgtEl>
                                        <p:attrNameLst>
                                          <p:attrName>style.visibility</p:attrName>
                                        </p:attrNameLst>
                                      </p:cBhvr>
                                      <p:to>
                                        <p:strVal val="hidden"/>
                                      </p:to>
                                    </p:set>
                                  </p:childTnLst>
                                </p:cTn>
                              </p:par>
                            </p:childTnLst>
                          </p:cTn>
                        </p:par>
                        <p:par>
                          <p:cTn id="431" fill="hold">
                            <p:stCondLst>
                              <p:cond delay="71000"/>
                            </p:stCondLst>
                            <p:childTnLst>
                              <p:par>
                                <p:cTn id="432" presetID="1" presetClass="entr" presetSubtype="0" fill="hold" grpId="0" nodeType="afterEffect">
                                  <p:stCondLst>
                                    <p:cond delay="500"/>
                                  </p:stCondLst>
                                  <p:childTnLst>
                                    <p:set>
                                      <p:cBhvr>
                                        <p:cTn id="433" dur="1" fill="hold">
                                          <p:stCondLst>
                                            <p:cond delay="0"/>
                                          </p:stCondLst>
                                        </p:cTn>
                                        <p:tgtEl>
                                          <p:spTgt spid="197"/>
                                        </p:tgtEl>
                                        <p:attrNameLst>
                                          <p:attrName>style.visibility</p:attrName>
                                        </p:attrNameLst>
                                      </p:cBhvr>
                                      <p:to>
                                        <p:strVal val="visible"/>
                                      </p:to>
                                    </p:set>
                                  </p:childTnLst>
                                </p:cTn>
                              </p:par>
                            </p:childTnLst>
                          </p:cTn>
                        </p:par>
                        <p:par>
                          <p:cTn id="434" fill="hold">
                            <p:stCondLst>
                              <p:cond delay="71500"/>
                            </p:stCondLst>
                            <p:childTnLst>
                              <p:par>
                                <p:cTn id="435" presetID="10" presetClass="exit" presetSubtype="0" fill="hold" grpId="1" nodeType="afterEffect">
                                  <p:stCondLst>
                                    <p:cond delay="0"/>
                                  </p:stCondLst>
                                  <p:childTnLst>
                                    <p:animEffect transition="out" filter="fade">
                                      <p:cBhvr>
                                        <p:cTn id="436" dur="500"/>
                                        <p:tgtEl>
                                          <p:spTgt spid="197"/>
                                        </p:tgtEl>
                                      </p:cBhvr>
                                    </p:animEffect>
                                    <p:set>
                                      <p:cBhvr>
                                        <p:cTn id="437" dur="1" fill="hold">
                                          <p:stCondLst>
                                            <p:cond delay="499"/>
                                          </p:stCondLst>
                                        </p:cTn>
                                        <p:tgtEl>
                                          <p:spTgt spid="197"/>
                                        </p:tgtEl>
                                        <p:attrNameLst>
                                          <p:attrName>style.visibility</p:attrName>
                                        </p:attrNameLst>
                                      </p:cBhvr>
                                      <p:to>
                                        <p:strVal val="hidden"/>
                                      </p:to>
                                    </p:set>
                                  </p:childTnLst>
                                </p:cTn>
                              </p:par>
                            </p:childTnLst>
                          </p:cTn>
                        </p:par>
                        <p:par>
                          <p:cTn id="438" fill="hold">
                            <p:stCondLst>
                              <p:cond delay="72000"/>
                            </p:stCondLst>
                            <p:childTnLst>
                              <p:par>
                                <p:cTn id="439" presetID="1" presetClass="entr" presetSubtype="0" fill="hold" grpId="0" nodeType="afterEffect">
                                  <p:stCondLst>
                                    <p:cond delay="500"/>
                                  </p:stCondLst>
                                  <p:childTnLst>
                                    <p:set>
                                      <p:cBhvr>
                                        <p:cTn id="440" dur="1" fill="hold">
                                          <p:stCondLst>
                                            <p:cond delay="0"/>
                                          </p:stCondLst>
                                        </p:cTn>
                                        <p:tgtEl>
                                          <p:spTgt spid="198"/>
                                        </p:tgtEl>
                                        <p:attrNameLst>
                                          <p:attrName>style.visibility</p:attrName>
                                        </p:attrNameLst>
                                      </p:cBhvr>
                                      <p:to>
                                        <p:strVal val="visible"/>
                                      </p:to>
                                    </p:set>
                                  </p:childTnLst>
                                </p:cTn>
                              </p:par>
                            </p:childTnLst>
                          </p:cTn>
                        </p:par>
                        <p:par>
                          <p:cTn id="441" fill="hold">
                            <p:stCondLst>
                              <p:cond delay="72500"/>
                            </p:stCondLst>
                            <p:childTnLst>
                              <p:par>
                                <p:cTn id="442" presetID="10" presetClass="exit" presetSubtype="0" fill="hold" grpId="1" nodeType="afterEffect">
                                  <p:stCondLst>
                                    <p:cond delay="0"/>
                                  </p:stCondLst>
                                  <p:childTnLst>
                                    <p:animEffect transition="out" filter="fade">
                                      <p:cBhvr>
                                        <p:cTn id="443" dur="500"/>
                                        <p:tgtEl>
                                          <p:spTgt spid="198"/>
                                        </p:tgtEl>
                                      </p:cBhvr>
                                    </p:animEffect>
                                    <p:set>
                                      <p:cBhvr>
                                        <p:cTn id="444" dur="1" fill="hold">
                                          <p:stCondLst>
                                            <p:cond delay="499"/>
                                          </p:stCondLst>
                                        </p:cTn>
                                        <p:tgtEl>
                                          <p:spTgt spid="198"/>
                                        </p:tgtEl>
                                        <p:attrNameLst>
                                          <p:attrName>style.visibility</p:attrName>
                                        </p:attrNameLst>
                                      </p:cBhvr>
                                      <p:to>
                                        <p:strVal val="hidden"/>
                                      </p:to>
                                    </p:set>
                                  </p:childTnLst>
                                </p:cTn>
                              </p:par>
                            </p:childTnLst>
                          </p:cTn>
                        </p:par>
                        <p:par>
                          <p:cTn id="445" fill="hold">
                            <p:stCondLst>
                              <p:cond delay="73000"/>
                            </p:stCondLst>
                            <p:childTnLst>
                              <p:par>
                                <p:cTn id="446" presetID="1" presetClass="entr" presetSubtype="0" fill="hold" grpId="0" nodeType="afterEffect">
                                  <p:stCondLst>
                                    <p:cond delay="500"/>
                                  </p:stCondLst>
                                  <p:childTnLst>
                                    <p:set>
                                      <p:cBhvr>
                                        <p:cTn id="447" dur="1" fill="hold">
                                          <p:stCondLst>
                                            <p:cond delay="0"/>
                                          </p:stCondLst>
                                        </p:cTn>
                                        <p:tgtEl>
                                          <p:spTgt spid="199"/>
                                        </p:tgtEl>
                                        <p:attrNameLst>
                                          <p:attrName>style.visibility</p:attrName>
                                        </p:attrNameLst>
                                      </p:cBhvr>
                                      <p:to>
                                        <p:strVal val="visible"/>
                                      </p:to>
                                    </p:set>
                                  </p:childTnLst>
                                </p:cTn>
                              </p:par>
                            </p:childTnLst>
                          </p:cTn>
                        </p:par>
                        <p:par>
                          <p:cTn id="448" fill="hold">
                            <p:stCondLst>
                              <p:cond delay="73500"/>
                            </p:stCondLst>
                            <p:childTnLst>
                              <p:par>
                                <p:cTn id="449" presetID="10" presetClass="exit" presetSubtype="0" fill="hold" grpId="1" nodeType="afterEffect">
                                  <p:stCondLst>
                                    <p:cond delay="0"/>
                                  </p:stCondLst>
                                  <p:childTnLst>
                                    <p:animEffect transition="out" filter="fade">
                                      <p:cBhvr>
                                        <p:cTn id="450" dur="500"/>
                                        <p:tgtEl>
                                          <p:spTgt spid="199"/>
                                        </p:tgtEl>
                                      </p:cBhvr>
                                    </p:animEffect>
                                    <p:set>
                                      <p:cBhvr>
                                        <p:cTn id="451" dur="1" fill="hold">
                                          <p:stCondLst>
                                            <p:cond delay="499"/>
                                          </p:stCondLst>
                                        </p:cTn>
                                        <p:tgtEl>
                                          <p:spTgt spid="199"/>
                                        </p:tgtEl>
                                        <p:attrNameLst>
                                          <p:attrName>style.visibility</p:attrName>
                                        </p:attrNameLst>
                                      </p:cBhvr>
                                      <p:to>
                                        <p:strVal val="hidden"/>
                                      </p:to>
                                    </p:set>
                                  </p:childTnLst>
                                </p:cTn>
                              </p:par>
                            </p:childTnLst>
                          </p:cTn>
                        </p:par>
                        <p:par>
                          <p:cTn id="452" fill="hold">
                            <p:stCondLst>
                              <p:cond delay="74000"/>
                            </p:stCondLst>
                            <p:childTnLst>
                              <p:par>
                                <p:cTn id="453" presetID="1" presetClass="entr" presetSubtype="0" fill="hold" grpId="0" nodeType="afterEffect">
                                  <p:stCondLst>
                                    <p:cond delay="500"/>
                                  </p:stCondLst>
                                  <p:childTnLst>
                                    <p:set>
                                      <p:cBhvr>
                                        <p:cTn id="454" dur="1" fill="hold">
                                          <p:stCondLst>
                                            <p:cond delay="0"/>
                                          </p:stCondLst>
                                        </p:cTn>
                                        <p:tgtEl>
                                          <p:spTgt spid="200"/>
                                        </p:tgtEl>
                                        <p:attrNameLst>
                                          <p:attrName>style.visibility</p:attrName>
                                        </p:attrNameLst>
                                      </p:cBhvr>
                                      <p:to>
                                        <p:strVal val="visible"/>
                                      </p:to>
                                    </p:set>
                                  </p:childTnLst>
                                </p:cTn>
                              </p:par>
                            </p:childTnLst>
                          </p:cTn>
                        </p:par>
                        <p:par>
                          <p:cTn id="455" fill="hold">
                            <p:stCondLst>
                              <p:cond delay="74500"/>
                            </p:stCondLst>
                            <p:childTnLst>
                              <p:par>
                                <p:cTn id="456" presetID="10" presetClass="exit" presetSubtype="0" fill="hold" grpId="1" nodeType="afterEffect">
                                  <p:stCondLst>
                                    <p:cond delay="0"/>
                                  </p:stCondLst>
                                  <p:childTnLst>
                                    <p:animEffect transition="out" filter="fade">
                                      <p:cBhvr>
                                        <p:cTn id="457" dur="500"/>
                                        <p:tgtEl>
                                          <p:spTgt spid="200"/>
                                        </p:tgtEl>
                                      </p:cBhvr>
                                    </p:animEffect>
                                    <p:set>
                                      <p:cBhvr>
                                        <p:cTn id="458" dur="1" fill="hold">
                                          <p:stCondLst>
                                            <p:cond delay="499"/>
                                          </p:stCondLst>
                                        </p:cTn>
                                        <p:tgtEl>
                                          <p:spTgt spid="200"/>
                                        </p:tgtEl>
                                        <p:attrNameLst>
                                          <p:attrName>style.visibility</p:attrName>
                                        </p:attrNameLst>
                                      </p:cBhvr>
                                      <p:to>
                                        <p:strVal val="hidden"/>
                                      </p:to>
                                    </p:set>
                                  </p:childTnLst>
                                </p:cTn>
                              </p:par>
                            </p:childTnLst>
                          </p:cTn>
                        </p:par>
                        <p:par>
                          <p:cTn id="459" fill="hold">
                            <p:stCondLst>
                              <p:cond delay="75000"/>
                            </p:stCondLst>
                            <p:childTnLst>
                              <p:par>
                                <p:cTn id="460" presetID="1" presetClass="entr" presetSubtype="0" fill="hold" grpId="0" nodeType="afterEffect">
                                  <p:stCondLst>
                                    <p:cond delay="500"/>
                                  </p:stCondLst>
                                  <p:childTnLst>
                                    <p:set>
                                      <p:cBhvr>
                                        <p:cTn id="461" dur="1" fill="hold">
                                          <p:stCondLst>
                                            <p:cond delay="0"/>
                                          </p:stCondLst>
                                        </p:cTn>
                                        <p:tgtEl>
                                          <p:spTgt spid="201"/>
                                        </p:tgtEl>
                                        <p:attrNameLst>
                                          <p:attrName>style.visibility</p:attrName>
                                        </p:attrNameLst>
                                      </p:cBhvr>
                                      <p:to>
                                        <p:strVal val="visible"/>
                                      </p:to>
                                    </p:set>
                                  </p:childTnLst>
                                </p:cTn>
                              </p:par>
                            </p:childTnLst>
                          </p:cTn>
                        </p:par>
                        <p:par>
                          <p:cTn id="462" fill="hold">
                            <p:stCondLst>
                              <p:cond delay="75500"/>
                            </p:stCondLst>
                            <p:childTnLst>
                              <p:par>
                                <p:cTn id="463" presetID="10" presetClass="exit" presetSubtype="0" fill="hold" grpId="1" nodeType="afterEffect">
                                  <p:stCondLst>
                                    <p:cond delay="0"/>
                                  </p:stCondLst>
                                  <p:childTnLst>
                                    <p:animEffect transition="out" filter="fade">
                                      <p:cBhvr>
                                        <p:cTn id="464" dur="500"/>
                                        <p:tgtEl>
                                          <p:spTgt spid="201"/>
                                        </p:tgtEl>
                                      </p:cBhvr>
                                    </p:animEffect>
                                    <p:set>
                                      <p:cBhvr>
                                        <p:cTn id="465" dur="1" fill="hold">
                                          <p:stCondLst>
                                            <p:cond delay="499"/>
                                          </p:stCondLst>
                                        </p:cTn>
                                        <p:tgtEl>
                                          <p:spTgt spid="201"/>
                                        </p:tgtEl>
                                        <p:attrNameLst>
                                          <p:attrName>style.visibility</p:attrName>
                                        </p:attrNameLst>
                                      </p:cBhvr>
                                      <p:to>
                                        <p:strVal val="hidden"/>
                                      </p:to>
                                    </p:set>
                                  </p:childTnLst>
                                </p:cTn>
                              </p:par>
                            </p:childTnLst>
                          </p:cTn>
                        </p:par>
                        <p:par>
                          <p:cTn id="466" fill="hold">
                            <p:stCondLst>
                              <p:cond delay="76000"/>
                            </p:stCondLst>
                            <p:childTnLst>
                              <p:par>
                                <p:cTn id="467" presetID="1" presetClass="entr" presetSubtype="0" fill="hold" grpId="0" nodeType="afterEffect">
                                  <p:stCondLst>
                                    <p:cond delay="500"/>
                                  </p:stCondLst>
                                  <p:childTnLst>
                                    <p:set>
                                      <p:cBhvr>
                                        <p:cTn id="468" dur="1" fill="hold">
                                          <p:stCondLst>
                                            <p:cond delay="0"/>
                                          </p:stCondLst>
                                        </p:cTn>
                                        <p:tgtEl>
                                          <p:spTgt spid="202"/>
                                        </p:tgtEl>
                                        <p:attrNameLst>
                                          <p:attrName>style.visibility</p:attrName>
                                        </p:attrNameLst>
                                      </p:cBhvr>
                                      <p:to>
                                        <p:strVal val="visible"/>
                                      </p:to>
                                    </p:set>
                                  </p:childTnLst>
                                </p:cTn>
                              </p:par>
                            </p:childTnLst>
                          </p:cTn>
                        </p:par>
                        <p:par>
                          <p:cTn id="469" fill="hold">
                            <p:stCondLst>
                              <p:cond delay="76500"/>
                            </p:stCondLst>
                            <p:childTnLst>
                              <p:par>
                                <p:cTn id="470" presetID="10" presetClass="exit" presetSubtype="0" fill="hold" grpId="1" nodeType="afterEffect">
                                  <p:stCondLst>
                                    <p:cond delay="0"/>
                                  </p:stCondLst>
                                  <p:childTnLst>
                                    <p:animEffect transition="out" filter="fade">
                                      <p:cBhvr>
                                        <p:cTn id="471" dur="500"/>
                                        <p:tgtEl>
                                          <p:spTgt spid="202"/>
                                        </p:tgtEl>
                                      </p:cBhvr>
                                    </p:animEffect>
                                    <p:set>
                                      <p:cBhvr>
                                        <p:cTn id="472" dur="1" fill="hold">
                                          <p:stCondLst>
                                            <p:cond delay="499"/>
                                          </p:stCondLst>
                                        </p:cTn>
                                        <p:tgtEl>
                                          <p:spTgt spid="202"/>
                                        </p:tgtEl>
                                        <p:attrNameLst>
                                          <p:attrName>style.visibility</p:attrName>
                                        </p:attrNameLst>
                                      </p:cBhvr>
                                      <p:to>
                                        <p:strVal val="hidden"/>
                                      </p:to>
                                    </p:set>
                                  </p:childTnLst>
                                </p:cTn>
                              </p:par>
                            </p:childTnLst>
                          </p:cTn>
                        </p:par>
                        <p:par>
                          <p:cTn id="473" fill="hold">
                            <p:stCondLst>
                              <p:cond delay="77000"/>
                            </p:stCondLst>
                            <p:childTnLst>
                              <p:par>
                                <p:cTn id="474" presetID="1" presetClass="entr" presetSubtype="0" fill="hold" grpId="0" nodeType="afterEffect">
                                  <p:stCondLst>
                                    <p:cond delay="500"/>
                                  </p:stCondLst>
                                  <p:childTnLst>
                                    <p:set>
                                      <p:cBhvr>
                                        <p:cTn id="475" dur="1" fill="hold">
                                          <p:stCondLst>
                                            <p:cond delay="0"/>
                                          </p:stCondLst>
                                        </p:cTn>
                                        <p:tgtEl>
                                          <p:spTgt spid="203"/>
                                        </p:tgtEl>
                                        <p:attrNameLst>
                                          <p:attrName>style.visibility</p:attrName>
                                        </p:attrNameLst>
                                      </p:cBhvr>
                                      <p:to>
                                        <p:strVal val="visible"/>
                                      </p:to>
                                    </p:set>
                                  </p:childTnLst>
                                </p:cTn>
                              </p:par>
                            </p:childTnLst>
                          </p:cTn>
                        </p:par>
                        <p:par>
                          <p:cTn id="476" fill="hold">
                            <p:stCondLst>
                              <p:cond delay="77500"/>
                            </p:stCondLst>
                            <p:childTnLst>
                              <p:par>
                                <p:cTn id="477" presetID="10" presetClass="exit" presetSubtype="0" fill="hold" grpId="1" nodeType="afterEffect">
                                  <p:stCondLst>
                                    <p:cond delay="0"/>
                                  </p:stCondLst>
                                  <p:childTnLst>
                                    <p:animEffect transition="out" filter="fade">
                                      <p:cBhvr>
                                        <p:cTn id="478" dur="500"/>
                                        <p:tgtEl>
                                          <p:spTgt spid="203"/>
                                        </p:tgtEl>
                                      </p:cBhvr>
                                    </p:animEffect>
                                    <p:set>
                                      <p:cBhvr>
                                        <p:cTn id="479" dur="1" fill="hold">
                                          <p:stCondLst>
                                            <p:cond delay="499"/>
                                          </p:stCondLst>
                                        </p:cTn>
                                        <p:tgtEl>
                                          <p:spTgt spid="203"/>
                                        </p:tgtEl>
                                        <p:attrNameLst>
                                          <p:attrName>style.visibility</p:attrName>
                                        </p:attrNameLst>
                                      </p:cBhvr>
                                      <p:to>
                                        <p:strVal val="hidden"/>
                                      </p:to>
                                    </p:set>
                                  </p:childTnLst>
                                </p:cTn>
                              </p:par>
                            </p:childTnLst>
                          </p:cTn>
                        </p:par>
                        <p:par>
                          <p:cTn id="480" fill="hold">
                            <p:stCondLst>
                              <p:cond delay="78000"/>
                            </p:stCondLst>
                            <p:childTnLst>
                              <p:par>
                                <p:cTn id="481" presetID="1" presetClass="entr" presetSubtype="0" fill="hold" grpId="0" nodeType="afterEffect">
                                  <p:stCondLst>
                                    <p:cond delay="500"/>
                                  </p:stCondLst>
                                  <p:childTnLst>
                                    <p:set>
                                      <p:cBhvr>
                                        <p:cTn id="482" dur="1" fill="hold">
                                          <p:stCondLst>
                                            <p:cond delay="0"/>
                                          </p:stCondLst>
                                        </p:cTn>
                                        <p:tgtEl>
                                          <p:spTgt spid="204"/>
                                        </p:tgtEl>
                                        <p:attrNameLst>
                                          <p:attrName>style.visibility</p:attrName>
                                        </p:attrNameLst>
                                      </p:cBhvr>
                                      <p:to>
                                        <p:strVal val="visible"/>
                                      </p:to>
                                    </p:set>
                                  </p:childTnLst>
                                </p:cTn>
                              </p:par>
                            </p:childTnLst>
                          </p:cTn>
                        </p:par>
                        <p:par>
                          <p:cTn id="483" fill="hold">
                            <p:stCondLst>
                              <p:cond delay="78500"/>
                            </p:stCondLst>
                            <p:childTnLst>
                              <p:par>
                                <p:cTn id="484" presetID="10" presetClass="exit" presetSubtype="0" fill="hold" grpId="1" nodeType="afterEffect">
                                  <p:stCondLst>
                                    <p:cond delay="0"/>
                                  </p:stCondLst>
                                  <p:childTnLst>
                                    <p:animEffect transition="out" filter="fade">
                                      <p:cBhvr>
                                        <p:cTn id="485" dur="500"/>
                                        <p:tgtEl>
                                          <p:spTgt spid="204"/>
                                        </p:tgtEl>
                                      </p:cBhvr>
                                    </p:animEffect>
                                    <p:set>
                                      <p:cBhvr>
                                        <p:cTn id="486" dur="1" fill="hold">
                                          <p:stCondLst>
                                            <p:cond delay="499"/>
                                          </p:stCondLst>
                                        </p:cTn>
                                        <p:tgtEl>
                                          <p:spTgt spid="204"/>
                                        </p:tgtEl>
                                        <p:attrNameLst>
                                          <p:attrName>style.visibility</p:attrName>
                                        </p:attrNameLst>
                                      </p:cBhvr>
                                      <p:to>
                                        <p:strVal val="hidden"/>
                                      </p:to>
                                    </p:set>
                                  </p:childTnLst>
                                </p:cTn>
                              </p:par>
                            </p:childTnLst>
                          </p:cTn>
                        </p:par>
                        <p:par>
                          <p:cTn id="487" fill="hold">
                            <p:stCondLst>
                              <p:cond delay="79000"/>
                            </p:stCondLst>
                            <p:childTnLst>
                              <p:par>
                                <p:cTn id="488" presetID="1" presetClass="entr" presetSubtype="0" fill="hold" grpId="0" nodeType="afterEffect">
                                  <p:stCondLst>
                                    <p:cond delay="500"/>
                                  </p:stCondLst>
                                  <p:childTnLst>
                                    <p:set>
                                      <p:cBhvr>
                                        <p:cTn id="489" dur="1" fill="hold">
                                          <p:stCondLst>
                                            <p:cond delay="0"/>
                                          </p:stCondLst>
                                        </p:cTn>
                                        <p:tgtEl>
                                          <p:spTgt spid="205"/>
                                        </p:tgtEl>
                                        <p:attrNameLst>
                                          <p:attrName>style.visibility</p:attrName>
                                        </p:attrNameLst>
                                      </p:cBhvr>
                                      <p:to>
                                        <p:strVal val="visible"/>
                                      </p:to>
                                    </p:set>
                                  </p:childTnLst>
                                </p:cTn>
                              </p:par>
                            </p:childTnLst>
                          </p:cTn>
                        </p:par>
                        <p:par>
                          <p:cTn id="490" fill="hold">
                            <p:stCondLst>
                              <p:cond delay="79500"/>
                            </p:stCondLst>
                            <p:childTnLst>
                              <p:par>
                                <p:cTn id="491" presetID="10" presetClass="exit" presetSubtype="0" fill="hold" grpId="1" nodeType="afterEffect">
                                  <p:stCondLst>
                                    <p:cond delay="0"/>
                                  </p:stCondLst>
                                  <p:childTnLst>
                                    <p:animEffect transition="out" filter="fade">
                                      <p:cBhvr>
                                        <p:cTn id="492" dur="500"/>
                                        <p:tgtEl>
                                          <p:spTgt spid="205"/>
                                        </p:tgtEl>
                                      </p:cBhvr>
                                    </p:animEffect>
                                    <p:set>
                                      <p:cBhvr>
                                        <p:cTn id="493" dur="1" fill="hold">
                                          <p:stCondLst>
                                            <p:cond delay="499"/>
                                          </p:stCondLst>
                                        </p:cTn>
                                        <p:tgtEl>
                                          <p:spTgt spid="205"/>
                                        </p:tgtEl>
                                        <p:attrNameLst>
                                          <p:attrName>style.visibility</p:attrName>
                                        </p:attrNameLst>
                                      </p:cBhvr>
                                      <p:to>
                                        <p:strVal val="hidden"/>
                                      </p:to>
                                    </p:set>
                                  </p:childTnLst>
                                </p:cTn>
                              </p:par>
                            </p:childTnLst>
                          </p:cTn>
                        </p:par>
                        <p:par>
                          <p:cTn id="494" fill="hold">
                            <p:stCondLst>
                              <p:cond delay="80000"/>
                            </p:stCondLst>
                            <p:childTnLst>
                              <p:par>
                                <p:cTn id="495" presetID="1" presetClass="entr" presetSubtype="0" fill="hold" grpId="0" nodeType="afterEffect">
                                  <p:stCondLst>
                                    <p:cond delay="500"/>
                                  </p:stCondLst>
                                  <p:childTnLst>
                                    <p:set>
                                      <p:cBhvr>
                                        <p:cTn id="496" dur="1" fill="hold">
                                          <p:stCondLst>
                                            <p:cond delay="0"/>
                                          </p:stCondLst>
                                        </p:cTn>
                                        <p:tgtEl>
                                          <p:spTgt spid="206"/>
                                        </p:tgtEl>
                                        <p:attrNameLst>
                                          <p:attrName>style.visibility</p:attrName>
                                        </p:attrNameLst>
                                      </p:cBhvr>
                                      <p:to>
                                        <p:strVal val="visible"/>
                                      </p:to>
                                    </p:set>
                                  </p:childTnLst>
                                </p:cTn>
                              </p:par>
                            </p:childTnLst>
                          </p:cTn>
                        </p:par>
                        <p:par>
                          <p:cTn id="497" fill="hold">
                            <p:stCondLst>
                              <p:cond delay="80500"/>
                            </p:stCondLst>
                            <p:childTnLst>
                              <p:par>
                                <p:cTn id="498" presetID="10" presetClass="exit" presetSubtype="0" fill="hold" grpId="1" nodeType="afterEffect">
                                  <p:stCondLst>
                                    <p:cond delay="0"/>
                                  </p:stCondLst>
                                  <p:childTnLst>
                                    <p:animEffect transition="out" filter="fade">
                                      <p:cBhvr>
                                        <p:cTn id="499" dur="500"/>
                                        <p:tgtEl>
                                          <p:spTgt spid="206"/>
                                        </p:tgtEl>
                                      </p:cBhvr>
                                    </p:animEffect>
                                    <p:set>
                                      <p:cBhvr>
                                        <p:cTn id="500" dur="1" fill="hold">
                                          <p:stCondLst>
                                            <p:cond delay="499"/>
                                          </p:stCondLst>
                                        </p:cTn>
                                        <p:tgtEl>
                                          <p:spTgt spid="206"/>
                                        </p:tgtEl>
                                        <p:attrNameLst>
                                          <p:attrName>style.visibility</p:attrName>
                                        </p:attrNameLst>
                                      </p:cBhvr>
                                      <p:to>
                                        <p:strVal val="hidden"/>
                                      </p:to>
                                    </p:set>
                                  </p:childTnLst>
                                </p:cTn>
                              </p:par>
                            </p:childTnLst>
                          </p:cTn>
                        </p:par>
                        <p:par>
                          <p:cTn id="501" fill="hold">
                            <p:stCondLst>
                              <p:cond delay="81000"/>
                            </p:stCondLst>
                            <p:childTnLst>
                              <p:par>
                                <p:cTn id="502" presetID="1" presetClass="entr" presetSubtype="0" fill="hold" grpId="0" nodeType="afterEffect">
                                  <p:stCondLst>
                                    <p:cond delay="500"/>
                                  </p:stCondLst>
                                  <p:childTnLst>
                                    <p:set>
                                      <p:cBhvr>
                                        <p:cTn id="503" dur="1" fill="hold">
                                          <p:stCondLst>
                                            <p:cond delay="0"/>
                                          </p:stCondLst>
                                        </p:cTn>
                                        <p:tgtEl>
                                          <p:spTgt spid="207"/>
                                        </p:tgtEl>
                                        <p:attrNameLst>
                                          <p:attrName>style.visibility</p:attrName>
                                        </p:attrNameLst>
                                      </p:cBhvr>
                                      <p:to>
                                        <p:strVal val="visible"/>
                                      </p:to>
                                    </p:set>
                                  </p:childTnLst>
                                </p:cTn>
                              </p:par>
                            </p:childTnLst>
                          </p:cTn>
                        </p:par>
                        <p:par>
                          <p:cTn id="504" fill="hold">
                            <p:stCondLst>
                              <p:cond delay="81500"/>
                            </p:stCondLst>
                            <p:childTnLst>
                              <p:par>
                                <p:cTn id="505" presetID="10" presetClass="exit" presetSubtype="0" fill="hold" grpId="1" nodeType="afterEffect">
                                  <p:stCondLst>
                                    <p:cond delay="0"/>
                                  </p:stCondLst>
                                  <p:childTnLst>
                                    <p:animEffect transition="out" filter="fade">
                                      <p:cBhvr>
                                        <p:cTn id="506" dur="500"/>
                                        <p:tgtEl>
                                          <p:spTgt spid="207"/>
                                        </p:tgtEl>
                                      </p:cBhvr>
                                    </p:animEffect>
                                    <p:set>
                                      <p:cBhvr>
                                        <p:cTn id="507" dur="1" fill="hold">
                                          <p:stCondLst>
                                            <p:cond delay="499"/>
                                          </p:stCondLst>
                                        </p:cTn>
                                        <p:tgtEl>
                                          <p:spTgt spid="207"/>
                                        </p:tgtEl>
                                        <p:attrNameLst>
                                          <p:attrName>style.visibility</p:attrName>
                                        </p:attrNameLst>
                                      </p:cBhvr>
                                      <p:to>
                                        <p:strVal val="hidden"/>
                                      </p:to>
                                    </p:set>
                                  </p:childTnLst>
                                </p:cTn>
                              </p:par>
                            </p:childTnLst>
                          </p:cTn>
                        </p:par>
                        <p:par>
                          <p:cTn id="508" fill="hold">
                            <p:stCondLst>
                              <p:cond delay="82000"/>
                            </p:stCondLst>
                            <p:childTnLst>
                              <p:par>
                                <p:cTn id="509" presetID="1" presetClass="entr" presetSubtype="0" fill="hold" grpId="0" nodeType="afterEffect">
                                  <p:stCondLst>
                                    <p:cond delay="500"/>
                                  </p:stCondLst>
                                  <p:childTnLst>
                                    <p:set>
                                      <p:cBhvr>
                                        <p:cTn id="510" dur="1" fill="hold">
                                          <p:stCondLst>
                                            <p:cond delay="0"/>
                                          </p:stCondLst>
                                        </p:cTn>
                                        <p:tgtEl>
                                          <p:spTgt spid="208"/>
                                        </p:tgtEl>
                                        <p:attrNameLst>
                                          <p:attrName>style.visibility</p:attrName>
                                        </p:attrNameLst>
                                      </p:cBhvr>
                                      <p:to>
                                        <p:strVal val="visible"/>
                                      </p:to>
                                    </p:set>
                                  </p:childTnLst>
                                </p:cTn>
                              </p:par>
                            </p:childTnLst>
                          </p:cTn>
                        </p:par>
                        <p:par>
                          <p:cTn id="511" fill="hold">
                            <p:stCondLst>
                              <p:cond delay="82500"/>
                            </p:stCondLst>
                            <p:childTnLst>
                              <p:par>
                                <p:cTn id="512" presetID="10" presetClass="exit" presetSubtype="0" fill="hold" grpId="1" nodeType="afterEffect">
                                  <p:stCondLst>
                                    <p:cond delay="0"/>
                                  </p:stCondLst>
                                  <p:childTnLst>
                                    <p:animEffect transition="out" filter="fade">
                                      <p:cBhvr>
                                        <p:cTn id="513" dur="500"/>
                                        <p:tgtEl>
                                          <p:spTgt spid="208"/>
                                        </p:tgtEl>
                                      </p:cBhvr>
                                    </p:animEffect>
                                    <p:set>
                                      <p:cBhvr>
                                        <p:cTn id="514" dur="1" fill="hold">
                                          <p:stCondLst>
                                            <p:cond delay="499"/>
                                          </p:stCondLst>
                                        </p:cTn>
                                        <p:tgtEl>
                                          <p:spTgt spid="208"/>
                                        </p:tgtEl>
                                        <p:attrNameLst>
                                          <p:attrName>style.visibility</p:attrName>
                                        </p:attrNameLst>
                                      </p:cBhvr>
                                      <p:to>
                                        <p:strVal val="hidden"/>
                                      </p:to>
                                    </p:set>
                                  </p:childTnLst>
                                </p:cTn>
                              </p:par>
                            </p:childTnLst>
                          </p:cTn>
                        </p:par>
                        <p:par>
                          <p:cTn id="515" fill="hold">
                            <p:stCondLst>
                              <p:cond delay="83000"/>
                            </p:stCondLst>
                            <p:childTnLst>
                              <p:par>
                                <p:cTn id="516" presetID="1" presetClass="entr" presetSubtype="0" fill="hold" grpId="0" nodeType="afterEffect">
                                  <p:stCondLst>
                                    <p:cond delay="500"/>
                                  </p:stCondLst>
                                  <p:childTnLst>
                                    <p:set>
                                      <p:cBhvr>
                                        <p:cTn id="517" dur="1" fill="hold">
                                          <p:stCondLst>
                                            <p:cond delay="0"/>
                                          </p:stCondLst>
                                        </p:cTn>
                                        <p:tgtEl>
                                          <p:spTgt spid="209"/>
                                        </p:tgtEl>
                                        <p:attrNameLst>
                                          <p:attrName>style.visibility</p:attrName>
                                        </p:attrNameLst>
                                      </p:cBhvr>
                                      <p:to>
                                        <p:strVal val="visible"/>
                                      </p:to>
                                    </p:set>
                                  </p:childTnLst>
                                </p:cTn>
                              </p:par>
                            </p:childTnLst>
                          </p:cTn>
                        </p:par>
                        <p:par>
                          <p:cTn id="518" fill="hold">
                            <p:stCondLst>
                              <p:cond delay="83500"/>
                            </p:stCondLst>
                            <p:childTnLst>
                              <p:par>
                                <p:cTn id="519" presetID="10" presetClass="exit" presetSubtype="0" fill="hold" grpId="1" nodeType="afterEffect">
                                  <p:stCondLst>
                                    <p:cond delay="0"/>
                                  </p:stCondLst>
                                  <p:childTnLst>
                                    <p:animEffect transition="out" filter="fade">
                                      <p:cBhvr>
                                        <p:cTn id="520" dur="500"/>
                                        <p:tgtEl>
                                          <p:spTgt spid="209"/>
                                        </p:tgtEl>
                                      </p:cBhvr>
                                    </p:animEffect>
                                    <p:set>
                                      <p:cBhvr>
                                        <p:cTn id="521" dur="1" fill="hold">
                                          <p:stCondLst>
                                            <p:cond delay="499"/>
                                          </p:stCondLst>
                                        </p:cTn>
                                        <p:tgtEl>
                                          <p:spTgt spid="209"/>
                                        </p:tgtEl>
                                        <p:attrNameLst>
                                          <p:attrName>style.visibility</p:attrName>
                                        </p:attrNameLst>
                                      </p:cBhvr>
                                      <p:to>
                                        <p:strVal val="hidden"/>
                                      </p:to>
                                    </p:set>
                                  </p:childTnLst>
                                </p:cTn>
                              </p:par>
                            </p:childTnLst>
                          </p:cTn>
                        </p:par>
                        <p:par>
                          <p:cTn id="522" fill="hold">
                            <p:stCondLst>
                              <p:cond delay="84000"/>
                            </p:stCondLst>
                            <p:childTnLst>
                              <p:par>
                                <p:cTn id="523" presetID="1" presetClass="entr" presetSubtype="0" fill="hold" grpId="0" nodeType="afterEffect">
                                  <p:stCondLst>
                                    <p:cond delay="500"/>
                                  </p:stCondLst>
                                  <p:childTnLst>
                                    <p:set>
                                      <p:cBhvr>
                                        <p:cTn id="524" dur="1" fill="hold">
                                          <p:stCondLst>
                                            <p:cond delay="0"/>
                                          </p:stCondLst>
                                        </p:cTn>
                                        <p:tgtEl>
                                          <p:spTgt spid="210"/>
                                        </p:tgtEl>
                                        <p:attrNameLst>
                                          <p:attrName>style.visibility</p:attrName>
                                        </p:attrNameLst>
                                      </p:cBhvr>
                                      <p:to>
                                        <p:strVal val="visible"/>
                                      </p:to>
                                    </p:set>
                                  </p:childTnLst>
                                </p:cTn>
                              </p:par>
                            </p:childTnLst>
                          </p:cTn>
                        </p:par>
                        <p:par>
                          <p:cTn id="525" fill="hold">
                            <p:stCondLst>
                              <p:cond delay="84500"/>
                            </p:stCondLst>
                            <p:childTnLst>
                              <p:par>
                                <p:cTn id="526" presetID="10" presetClass="exit" presetSubtype="0" fill="hold" grpId="1" nodeType="afterEffect">
                                  <p:stCondLst>
                                    <p:cond delay="0"/>
                                  </p:stCondLst>
                                  <p:childTnLst>
                                    <p:animEffect transition="out" filter="fade">
                                      <p:cBhvr>
                                        <p:cTn id="527" dur="500"/>
                                        <p:tgtEl>
                                          <p:spTgt spid="210"/>
                                        </p:tgtEl>
                                      </p:cBhvr>
                                    </p:animEffect>
                                    <p:set>
                                      <p:cBhvr>
                                        <p:cTn id="528" dur="1" fill="hold">
                                          <p:stCondLst>
                                            <p:cond delay="499"/>
                                          </p:stCondLst>
                                        </p:cTn>
                                        <p:tgtEl>
                                          <p:spTgt spid="210"/>
                                        </p:tgtEl>
                                        <p:attrNameLst>
                                          <p:attrName>style.visibility</p:attrName>
                                        </p:attrNameLst>
                                      </p:cBhvr>
                                      <p:to>
                                        <p:strVal val="hidden"/>
                                      </p:to>
                                    </p:set>
                                  </p:childTnLst>
                                </p:cTn>
                              </p:par>
                            </p:childTnLst>
                          </p:cTn>
                        </p:par>
                        <p:par>
                          <p:cTn id="529" fill="hold">
                            <p:stCondLst>
                              <p:cond delay="85000"/>
                            </p:stCondLst>
                            <p:childTnLst>
                              <p:par>
                                <p:cTn id="530" presetID="1" presetClass="entr" presetSubtype="0" fill="hold" grpId="0" nodeType="afterEffect">
                                  <p:stCondLst>
                                    <p:cond delay="500"/>
                                  </p:stCondLst>
                                  <p:childTnLst>
                                    <p:set>
                                      <p:cBhvr>
                                        <p:cTn id="531" dur="1" fill="hold">
                                          <p:stCondLst>
                                            <p:cond delay="0"/>
                                          </p:stCondLst>
                                        </p:cTn>
                                        <p:tgtEl>
                                          <p:spTgt spid="211"/>
                                        </p:tgtEl>
                                        <p:attrNameLst>
                                          <p:attrName>style.visibility</p:attrName>
                                        </p:attrNameLst>
                                      </p:cBhvr>
                                      <p:to>
                                        <p:strVal val="visible"/>
                                      </p:to>
                                    </p:set>
                                  </p:childTnLst>
                                </p:cTn>
                              </p:par>
                            </p:childTnLst>
                          </p:cTn>
                        </p:par>
                        <p:par>
                          <p:cTn id="532" fill="hold">
                            <p:stCondLst>
                              <p:cond delay="85500"/>
                            </p:stCondLst>
                            <p:childTnLst>
                              <p:par>
                                <p:cTn id="533" presetID="10" presetClass="exit" presetSubtype="0" fill="hold" grpId="1" nodeType="afterEffect">
                                  <p:stCondLst>
                                    <p:cond delay="0"/>
                                  </p:stCondLst>
                                  <p:childTnLst>
                                    <p:animEffect transition="out" filter="fade">
                                      <p:cBhvr>
                                        <p:cTn id="534" dur="500"/>
                                        <p:tgtEl>
                                          <p:spTgt spid="211"/>
                                        </p:tgtEl>
                                      </p:cBhvr>
                                    </p:animEffect>
                                    <p:set>
                                      <p:cBhvr>
                                        <p:cTn id="535" dur="1" fill="hold">
                                          <p:stCondLst>
                                            <p:cond delay="499"/>
                                          </p:stCondLst>
                                        </p:cTn>
                                        <p:tgtEl>
                                          <p:spTgt spid="211"/>
                                        </p:tgtEl>
                                        <p:attrNameLst>
                                          <p:attrName>style.visibility</p:attrName>
                                        </p:attrNameLst>
                                      </p:cBhvr>
                                      <p:to>
                                        <p:strVal val="hidden"/>
                                      </p:to>
                                    </p:set>
                                  </p:childTnLst>
                                </p:cTn>
                              </p:par>
                            </p:childTnLst>
                          </p:cTn>
                        </p:par>
                        <p:par>
                          <p:cTn id="536" fill="hold">
                            <p:stCondLst>
                              <p:cond delay="86000"/>
                            </p:stCondLst>
                            <p:childTnLst>
                              <p:par>
                                <p:cTn id="537" presetID="1" presetClass="entr" presetSubtype="0" fill="hold" grpId="0" nodeType="afterEffect">
                                  <p:stCondLst>
                                    <p:cond delay="500"/>
                                  </p:stCondLst>
                                  <p:childTnLst>
                                    <p:set>
                                      <p:cBhvr>
                                        <p:cTn id="538" dur="1" fill="hold">
                                          <p:stCondLst>
                                            <p:cond delay="0"/>
                                          </p:stCondLst>
                                        </p:cTn>
                                        <p:tgtEl>
                                          <p:spTgt spid="212"/>
                                        </p:tgtEl>
                                        <p:attrNameLst>
                                          <p:attrName>style.visibility</p:attrName>
                                        </p:attrNameLst>
                                      </p:cBhvr>
                                      <p:to>
                                        <p:strVal val="visible"/>
                                      </p:to>
                                    </p:set>
                                  </p:childTnLst>
                                </p:cTn>
                              </p:par>
                            </p:childTnLst>
                          </p:cTn>
                        </p:par>
                        <p:par>
                          <p:cTn id="539" fill="hold">
                            <p:stCondLst>
                              <p:cond delay="86500"/>
                            </p:stCondLst>
                            <p:childTnLst>
                              <p:par>
                                <p:cTn id="540" presetID="10" presetClass="exit" presetSubtype="0" fill="hold" grpId="1" nodeType="afterEffect">
                                  <p:stCondLst>
                                    <p:cond delay="0"/>
                                  </p:stCondLst>
                                  <p:childTnLst>
                                    <p:animEffect transition="out" filter="fade">
                                      <p:cBhvr>
                                        <p:cTn id="541" dur="500"/>
                                        <p:tgtEl>
                                          <p:spTgt spid="212"/>
                                        </p:tgtEl>
                                      </p:cBhvr>
                                    </p:animEffect>
                                    <p:set>
                                      <p:cBhvr>
                                        <p:cTn id="542" dur="1" fill="hold">
                                          <p:stCondLst>
                                            <p:cond delay="499"/>
                                          </p:stCondLst>
                                        </p:cTn>
                                        <p:tgtEl>
                                          <p:spTgt spid="212"/>
                                        </p:tgtEl>
                                        <p:attrNameLst>
                                          <p:attrName>style.visibility</p:attrName>
                                        </p:attrNameLst>
                                      </p:cBhvr>
                                      <p:to>
                                        <p:strVal val="hidden"/>
                                      </p:to>
                                    </p:set>
                                  </p:childTnLst>
                                </p:cTn>
                              </p:par>
                            </p:childTnLst>
                          </p:cTn>
                        </p:par>
                        <p:par>
                          <p:cTn id="543" fill="hold">
                            <p:stCondLst>
                              <p:cond delay="87000"/>
                            </p:stCondLst>
                            <p:childTnLst>
                              <p:par>
                                <p:cTn id="544" presetID="1" presetClass="entr" presetSubtype="0" fill="hold" grpId="0" nodeType="afterEffect">
                                  <p:stCondLst>
                                    <p:cond delay="500"/>
                                  </p:stCondLst>
                                  <p:childTnLst>
                                    <p:set>
                                      <p:cBhvr>
                                        <p:cTn id="545" dur="1" fill="hold">
                                          <p:stCondLst>
                                            <p:cond delay="0"/>
                                          </p:stCondLst>
                                        </p:cTn>
                                        <p:tgtEl>
                                          <p:spTgt spid="213"/>
                                        </p:tgtEl>
                                        <p:attrNameLst>
                                          <p:attrName>style.visibility</p:attrName>
                                        </p:attrNameLst>
                                      </p:cBhvr>
                                      <p:to>
                                        <p:strVal val="visible"/>
                                      </p:to>
                                    </p:set>
                                  </p:childTnLst>
                                </p:cTn>
                              </p:par>
                            </p:childTnLst>
                          </p:cTn>
                        </p:par>
                        <p:par>
                          <p:cTn id="546" fill="hold">
                            <p:stCondLst>
                              <p:cond delay="87500"/>
                            </p:stCondLst>
                            <p:childTnLst>
                              <p:par>
                                <p:cTn id="547" presetID="10" presetClass="exit" presetSubtype="0" fill="hold" grpId="1" nodeType="afterEffect">
                                  <p:stCondLst>
                                    <p:cond delay="0"/>
                                  </p:stCondLst>
                                  <p:childTnLst>
                                    <p:animEffect transition="out" filter="fade">
                                      <p:cBhvr>
                                        <p:cTn id="548" dur="500"/>
                                        <p:tgtEl>
                                          <p:spTgt spid="213"/>
                                        </p:tgtEl>
                                      </p:cBhvr>
                                    </p:animEffect>
                                    <p:set>
                                      <p:cBhvr>
                                        <p:cTn id="549" dur="1" fill="hold">
                                          <p:stCondLst>
                                            <p:cond delay="499"/>
                                          </p:stCondLst>
                                        </p:cTn>
                                        <p:tgtEl>
                                          <p:spTgt spid="213"/>
                                        </p:tgtEl>
                                        <p:attrNameLst>
                                          <p:attrName>style.visibility</p:attrName>
                                        </p:attrNameLst>
                                      </p:cBhvr>
                                      <p:to>
                                        <p:strVal val="hidden"/>
                                      </p:to>
                                    </p:set>
                                  </p:childTnLst>
                                </p:cTn>
                              </p:par>
                            </p:childTnLst>
                          </p:cTn>
                        </p:par>
                        <p:par>
                          <p:cTn id="550" fill="hold">
                            <p:stCondLst>
                              <p:cond delay="88000"/>
                            </p:stCondLst>
                            <p:childTnLst>
                              <p:par>
                                <p:cTn id="551" presetID="1" presetClass="entr" presetSubtype="0" fill="hold" grpId="0" nodeType="afterEffect">
                                  <p:stCondLst>
                                    <p:cond delay="500"/>
                                  </p:stCondLst>
                                  <p:childTnLst>
                                    <p:set>
                                      <p:cBhvr>
                                        <p:cTn id="552" dur="1" fill="hold">
                                          <p:stCondLst>
                                            <p:cond delay="0"/>
                                          </p:stCondLst>
                                        </p:cTn>
                                        <p:tgtEl>
                                          <p:spTgt spid="214"/>
                                        </p:tgtEl>
                                        <p:attrNameLst>
                                          <p:attrName>style.visibility</p:attrName>
                                        </p:attrNameLst>
                                      </p:cBhvr>
                                      <p:to>
                                        <p:strVal val="visible"/>
                                      </p:to>
                                    </p:set>
                                  </p:childTnLst>
                                </p:cTn>
                              </p:par>
                            </p:childTnLst>
                          </p:cTn>
                        </p:par>
                        <p:par>
                          <p:cTn id="553" fill="hold">
                            <p:stCondLst>
                              <p:cond delay="88500"/>
                            </p:stCondLst>
                            <p:childTnLst>
                              <p:par>
                                <p:cTn id="554" presetID="10" presetClass="exit" presetSubtype="0" fill="hold" grpId="1" nodeType="afterEffect">
                                  <p:stCondLst>
                                    <p:cond delay="0"/>
                                  </p:stCondLst>
                                  <p:childTnLst>
                                    <p:animEffect transition="out" filter="fade">
                                      <p:cBhvr>
                                        <p:cTn id="555" dur="500"/>
                                        <p:tgtEl>
                                          <p:spTgt spid="214"/>
                                        </p:tgtEl>
                                      </p:cBhvr>
                                    </p:animEffect>
                                    <p:set>
                                      <p:cBhvr>
                                        <p:cTn id="556" dur="1" fill="hold">
                                          <p:stCondLst>
                                            <p:cond delay="499"/>
                                          </p:stCondLst>
                                        </p:cTn>
                                        <p:tgtEl>
                                          <p:spTgt spid="214"/>
                                        </p:tgtEl>
                                        <p:attrNameLst>
                                          <p:attrName>style.visibility</p:attrName>
                                        </p:attrNameLst>
                                      </p:cBhvr>
                                      <p:to>
                                        <p:strVal val="hidden"/>
                                      </p:to>
                                    </p:set>
                                  </p:childTnLst>
                                </p:cTn>
                              </p:par>
                            </p:childTnLst>
                          </p:cTn>
                        </p:par>
                        <p:par>
                          <p:cTn id="557" fill="hold">
                            <p:stCondLst>
                              <p:cond delay="89000"/>
                            </p:stCondLst>
                            <p:childTnLst>
                              <p:par>
                                <p:cTn id="558" presetID="1" presetClass="entr" presetSubtype="0" fill="hold" grpId="0" nodeType="afterEffect">
                                  <p:stCondLst>
                                    <p:cond delay="500"/>
                                  </p:stCondLst>
                                  <p:childTnLst>
                                    <p:set>
                                      <p:cBhvr>
                                        <p:cTn id="559" dur="1" fill="hold">
                                          <p:stCondLst>
                                            <p:cond delay="0"/>
                                          </p:stCondLst>
                                        </p:cTn>
                                        <p:tgtEl>
                                          <p:spTgt spid="215"/>
                                        </p:tgtEl>
                                        <p:attrNameLst>
                                          <p:attrName>style.visibility</p:attrName>
                                        </p:attrNameLst>
                                      </p:cBhvr>
                                      <p:to>
                                        <p:strVal val="visible"/>
                                      </p:to>
                                    </p:set>
                                  </p:childTnLst>
                                </p:cTn>
                              </p:par>
                            </p:childTnLst>
                          </p:cTn>
                        </p:par>
                        <p:par>
                          <p:cTn id="560" fill="hold">
                            <p:stCondLst>
                              <p:cond delay="89500"/>
                            </p:stCondLst>
                            <p:childTnLst>
                              <p:par>
                                <p:cTn id="561" presetID="10" presetClass="exit" presetSubtype="0" fill="hold" grpId="1" nodeType="afterEffect">
                                  <p:stCondLst>
                                    <p:cond delay="0"/>
                                  </p:stCondLst>
                                  <p:childTnLst>
                                    <p:animEffect transition="out" filter="fade">
                                      <p:cBhvr>
                                        <p:cTn id="562" dur="500"/>
                                        <p:tgtEl>
                                          <p:spTgt spid="215"/>
                                        </p:tgtEl>
                                      </p:cBhvr>
                                    </p:animEffect>
                                    <p:set>
                                      <p:cBhvr>
                                        <p:cTn id="563" dur="1" fill="hold">
                                          <p:stCondLst>
                                            <p:cond delay="499"/>
                                          </p:stCondLst>
                                        </p:cTn>
                                        <p:tgtEl>
                                          <p:spTgt spid="215"/>
                                        </p:tgtEl>
                                        <p:attrNameLst>
                                          <p:attrName>style.visibility</p:attrName>
                                        </p:attrNameLst>
                                      </p:cBhvr>
                                      <p:to>
                                        <p:strVal val="hidden"/>
                                      </p:to>
                                    </p:set>
                                  </p:childTnLst>
                                </p:cTn>
                              </p:par>
                            </p:childTnLst>
                          </p:cTn>
                        </p:par>
                        <p:par>
                          <p:cTn id="564" fill="hold">
                            <p:stCondLst>
                              <p:cond delay="90000"/>
                            </p:stCondLst>
                            <p:childTnLst>
                              <p:par>
                                <p:cTn id="565" presetID="1" presetClass="entr" presetSubtype="0" fill="hold" grpId="0" nodeType="afterEffect">
                                  <p:stCondLst>
                                    <p:cond delay="500"/>
                                  </p:stCondLst>
                                  <p:childTnLst>
                                    <p:set>
                                      <p:cBhvr>
                                        <p:cTn id="566" dur="1" fill="hold">
                                          <p:stCondLst>
                                            <p:cond delay="0"/>
                                          </p:stCondLst>
                                        </p:cTn>
                                        <p:tgtEl>
                                          <p:spTgt spid="216"/>
                                        </p:tgtEl>
                                        <p:attrNameLst>
                                          <p:attrName>style.visibility</p:attrName>
                                        </p:attrNameLst>
                                      </p:cBhvr>
                                      <p:to>
                                        <p:strVal val="visible"/>
                                      </p:to>
                                    </p:set>
                                  </p:childTnLst>
                                </p:cTn>
                              </p:par>
                            </p:childTnLst>
                          </p:cTn>
                        </p:par>
                        <p:par>
                          <p:cTn id="567" fill="hold">
                            <p:stCondLst>
                              <p:cond delay="90500"/>
                            </p:stCondLst>
                            <p:childTnLst>
                              <p:par>
                                <p:cTn id="568" presetID="10" presetClass="exit" presetSubtype="0" fill="hold" grpId="1" nodeType="afterEffect">
                                  <p:stCondLst>
                                    <p:cond delay="0"/>
                                  </p:stCondLst>
                                  <p:childTnLst>
                                    <p:animEffect transition="out" filter="fade">
                                      <p:cBhvr>
                                        <p:cTn id="569" dur="500"/>
                                        <p:tgtEl>
                                          <p:spTgt spid="216"/>
                                        </p:tgtEl>
                                      </p:cBhvr>
                                    </p:animEffect>
                                    <p:set>
                                      <p:cBhvr>
                                        <p:cTn id="570" dur="1" fill="hold">
                                          <p:stCondLst>
                                            <p:cond delay="499"/>
                                          </p:stCondLst>
                                        </p:cTn>
                                        <p:tgtEl>
                                          <p:spTgt spid="216"/>
                                        </p:tgtEl>
                                        <p:attrNameLst>
                                          <p:attrName>style.visibility</p:attrName>
                                        </p:attrNameLst>
                                      </p:cBhvr>
                                      <p:to>
                                        <p:strVal val="hidden"/>
                                      </p:to>
                                    </p:set>
                                  </p:childTnLst>
                                </p:cTn>
                              </p:par>
                            </p:childTnLst>
                          </p:cTn>
                        </p:par>
                        <p:par>
                          <p:cTn id="571" fill="hold">
                            <p:stCondLst>
                              <p:cond delay="91000"/>
                            </p:stCondLst>
                            <p:childTnLst>
                              <p:par>
                                <p:cTn id="572" presetID="1" presetClass="entr" presetSubtype="0" fill="hold" grpId="0" nodeType="afterEffect">
                                  <p:stCondLst>
                                    <p:cond delay="500"/>
                                  </p:stCondLst>
                                  <p:childTnLst>
                                    <p:set>
                                      <p:cBhvr>
                                        <p:cTn id="573" dur="1" fill="hold">
                                          <p:stCondLst>
                                            <p:cond delay="0"/>
                                          </p:stCondLst>
                                        </p:cTn>
                                        <p:tgtEl>
                                          <p:spTgt spid="217"/>
                                        </p:tgtEl>
                                        <p:attrNameLst>
                                          <p:attrName>style.visibility</p:attrName>
                                        </p:attrNameLst>
                                      </p:cBhvr>
                                      <p:to>
                                        <p:strVal val="visible"/>
                                      </p:to>
                                    </p:set>
                                  </p:childTnLst>
                                </p:cTn>
                              </p:par>
                            </p:childTnLst>
                          </p:cTn>
                        </p:par>
                        <p:par>
                          <p:cTn id="574" fill="hold">
                            <p:stCondLst>
                              <p:cond delay="91500"/>
                            </p:stCondLst>
                            <p:childTnLst>
                              <p:par>
                                <p:cTn id="575" presetID="10" presetClass="exit" presetSubtype="0" fill="hold" grpId="1" nodeType="afterEffect">
                                  <p:stCondLst>
                                    <p:cond delay="0"/>
                                  </p:stCondLst>
                                  <p:childTnLst>
                                    <p:animEffect transition="out" filter="fade">
                                      <p:cBhvr>
                                        <p:cTn id="576" dur="500"/>
                                        <p:tgtEl>
                                          <p:spTgt spid="217"/>
                                        </p:tgtEl>
                                      </p:cBhvr>
                                    </p:animEffect>
                                    <p:set>
                                      <p:cBhvr>
                                        <p:cTn id="577" dur="1" fill="hold">
                                          <p:stCondLst>
                                            <p:cond delay="499"/>
                                          </p:stCondLst>
                                        </p:cTn>
                                        <p:tgtEl>
                                          <p:spTgt spid="217"/>
                                        </p:tgtEl>
                                        <p:attrNameLst>
                                          <p:attrName>style.visibility</p:attrName>
                                        </p:attrNameLst>
                                      </p:cBhvr>
                                      <p:to>
                                        <p:strVal val="hidden"/>
                                      </p:to>
                                    </p:set>
                                  </p:childTnLst>
                                </p:cTn>
                              </p:par>
                            </p:childTnLst>
                          </p:cTn>
                        </p:par>
                        <p:par>
                          <p:cTn id="578" fill="hold">
                            <p:stCondLst>
                              <p:cond delay="92000"/>
                            </p:stCondLst>
                            <p:childTnLst>
                              <p:par>
                                <p:cTn id="579" presetID="1" presetClass="entr" presetSubtype="0" fill="hold" grpId="0" nodeType="afterEffect">
                                  <p:stCondLst>
                                    <p:cond delay="500"/>
                                  </p:stCondLst>
                                  <p:childTnLst>
                                    <p:set>
                                      <p:cBhvr>
                                        <p:cTn id="580" dur="1" fill="hold">
                                          <p:stCondLst>
                                            <p:cond delay="0"/>
                                          </p:stCondLst>
                                        </p:cTn>
                                        <p:tgtEl>
                                          <p:spTgt spid="218"/>
                                        </p:tgtEl>
                                        <p:attrNameLst>
                                          <p:attrName>style.visibility</p:attrName>
                                        </p:attrNameLst>
                                      </p:cBhvr>
                                      <p:to>
                                        <p:strVal val="visible"/>
                                      </p:to>
                                    </p:set>
                                  </p:childTnLst>
                                </p:cTn>
                              </p:par>
                            </p:childTnLst>
                          </p:cTn>
                        </p:par>
                        <p:par>
                          <p:cTn id="581" fill="hold">
                            <p:stCondLst>
                              <p:cond delay="92500"/>
                            </p:stCondLst>
                            <p:childTnLst>
                              <p:par>
                                <p:cTn id="582" presetID="10" presetClass="exit" presetSubtype="0" fill="hold" grpId="1" nodeType="afterEffect">
                                  <p:stCondLst>
                                    <p:cond delay="0"/>
                                  </p:stCondLst>
                                  <p:childTnLst>
                                    <p:animEffect transition="out" filter="fade">
                                      <p:cBhvr>
                                        <p:cTn id="583" dur="500"/>
                                        <p:tgtEl>
                                          <p:spTgt spid="218"/>
                                        </p:tgtEl>
                                      </p:cBhvr>
                                    </p:animEffect>
                                    <p:set>
                                      <p:cBhvr>
                                        <p:cTn id="584" dur="1" fill="hold">
                                          <p:stCondLst>
                                            <p:cond delay="499"/>
                                          </p:stCondLst>
                                        </p:cTn>
                                        <p:tgtEl>
                                          <p:spTgt spid="218"/>
                                        </p:tgtEl>
                                        <p:attrNameLst>
                                          <p:attrName>style.visibility</p:attrName>
                                        </p:attrNameLst>
                                      </p:cBhvr>
                                      <p:to>
                                        <p:strVal val="hidden"/>
                                      </p:to>
                                    </p:set>
                                  </p:childTnLst>
                                </p:cTn>
                              </p:par>
                            </p:childTnLst>
                          </p:cTn>
                        </p:par>
                        <p:par>
                          <p:cTn id="585" fill="hold">
                            <p:stCondLst>
                              <p:cond delay="93000"/>
                            </p:stCondLst>
                            <p:childTnLst>
                              <p:par>
                                <p:cTn id="586" presetID="1" presetClass="entr" presetSubtype="0" fill="hold" grpId="0" nodeType="afterEffect">
                                  <p:stCondLst>
                                    <p:cond delay="500"/>
                                  </p:stCondLst>
                                  <p:childTnLst>
                                    <p:set>
                                      <p:cBhvr>
                                        <p:cTn id="587" dur="1" fill="hold">
                                          <p:stCondLst>
                                            <p:cond delay="0"/>
                                          </p:stCondLst>
                                        </p:cTn>
                                        <p:tgtEl>
                                          <p:spTgt spid="219"/>
                                        </p:tgtEl>
                                        <p:attrNameLst>
                                          <p:attrName>style.visibility</p:attrName>
                                        </p:attrNameLst>
                                      </p:cBhvr>
                                      <p:to>
                                        <p:strVal val="visible"/>
                                      </p:to>
                                    </p:set>
                                  </p:childTnLst>
                                </p:cTn>
                              </p:par>
                            </p:childTnLst>
                          </p:cTn>
                        </p:par>
                        <p:par>
                          <p:cTn id="588" fill="hold">
                            <p:stCondLst>
                              <p:cond delay="93500"/>
                            </p:stCondLst>
                            <p:childTnLst>
                              <p:par>
                                <p:cTn id="589" presetID="10" presetClass="exit" presetSubtype="0" fill="hold" grpId="1" nodeType="afterEffect">
                                  <p:stCondLst>
                                    <p:cond delay="0"/>
                                  </p:stCondLst>
                                  <p:childTnLst>
                                    <p:animEffect transition="out" filter="fade">
                                      <p:cBhvr>
                                        <p:cTn id="590" dur="500"/>
                                        <p:tgtEl>
                                          <p:spTgt spid="219"/>
                                        </p:tgtEl>
                                      </p:cBhvr>
                                    </p:animEffect>
                                    <p:set>
                                      <p:cBhvr>
                                        <p:cTn id="591" dur="1" fill="hold">
                                          <p:stCondLst>
                                            <p:cond delay="499"/>
                                          </p:stCondLst>
                                        </p:cTn>
                                        <p:tgtEl>
                                          <p:spTgt spid="219"/>
                                        </p:tgtEl>
                                        <p:attrNameLst>
                                          <p:attrName>style.visibility</p:attrName>
                                        </p:attrNameLst>
                                      </p:cBhvr>
                                      <p:to>
                                        <p:strVal val="hidden"/>
                                      </p:to>
                                    </p:set>
                                  </p:childTnLst>
                                </p:cTn>
                              </p:par>
                            </p:childTnLst>
                          </p:cTn>
                        </p:par>
                        <p:par>
                          <p:cTn id="592" fill="hold">
                            <p:stCondLst>
                              <p:cond delay="94000"/>
                            </p:stCondLst>
                            <p:childTnLst>
                              <p:par>
                                <p:cTn id="593" presetID="1" presetClass="entr" presetSubtype="0" fill="hold" grpId="0" nodeType="afterEffect">
                                  <p:stCondLst>
                                    <p:cond delay="500"/>
                                  </p:stCondLst>
                                  <p:childTnLst>
                                    <p:set>
                                      <p:cBhvr>
                                        <p:cTn id="594" dur="1" fill="hold">
                                          <p:stCondLst>
                                            <p:cond delay="0"/>
                                          </p:stCondLst>
                                        </p:cTn>
                                        <p:tgtEl>
                                          <p:spTgt spid="220"/>
                                        </p:tgtEl>
                                        <p:attrNameLst>
                                          <p:attrName>style.visibility</p:attrName>
                                        </p:attrNameLst>
                                      </p:cBhvr>
                                      <p:to>
                                        <p:strVal val="visible"/>
                                      </p:to>
                                    </p:set>
                                  </p:childTnLst>
                                </p:cTn>
                              </p:par>
                            </p:childTnLst>
                          </p:cTn>
                        </p:par>
                        <p:par>
                          <p:cTn id="595" fill="hold">
                            <p:stCondLst>
                              <p:cond delay="94500"/>
                            </p:stCondLst>
                            <p:childTnLst>
                              <p:par>
                                <p:cTn id="596" presetID="10" presetClass="exit" presetSubtype="0" fill="hold" grpId="1" nodeType="afterEffect">
                                  <p:stCondLst>
                                    <p:cond delay="0"/>
                                  </p:stCondLst>
                                  <p:childTnLst>
                                    <p:animEffect transition="out" filter="fade">
                                      <p:cBhvr>
                                        <p:cTn id="597" dur="500"/>
                                        <p:tgtEl>
                                          <p:spTgt spid="220"/>
                                        </p:tgtEl>
                                      </p:cBhvr>
                                    </p:animEffect>
                                    <p:set>
                                      <p:cBhvr>
                                        <p:cTn id="598" dur="1" fill="hold">
                                          <p:stCondLst>
                                            <p:cond delay="499"/>
                                          </p:stCondLst>
                                        </p:cTn>
                                        <p:tgtEl>
                                          <p:spTgt spid="220"/>
                                        </p:tgtEl>
                                        <p:attrNameLst>
                                          <p:attrName>style.visibility</p:attrName>
                                        </p:attrNameLst>
                                      </p:cBhvr>
                                      <p:to>
                                        <p:strVal val="hidden"/>
                                      </p:to>
                                    </p:set>
                                  </p:childTnLst>
                                </p:cTn>
                              </p:par>
                            </p:childTnLst>
                          </p:cTn>
                        </p:par>
                        <p:par>
                          <p:cTn id="599" fill="hold">
                            <p:stCondLst>
                              <p:cond delay="95000"/>
                            </p:stCondLst>
                            <p:childTnLst>
                              <p:par>
                                <p:cTn id="600" presetID="1" presetClass="entr" presetSubtype="0" fill="hold" grpId="0" nodeType="afterEffect">
                                  <p:stCondLst>
                                    <p:cond delay="500"/>
                                  </p:stCondLst>
                                  <p:childTnLst>
                                    <p:set>
                                      <p:cBhvr>
                                        <p:cTn id="601" dur="1" fill="hold">
                                          <p:stCondLst>
                                            <p:cond delay="0"/>
                                          </p:stCondLst>
                                        </p:cTn>
                                        <p:tgtEl>
                                          <p:spTgt spid="221"/>
                                        </p:tgtEl>
                                        <p:attrNameLst>
                                          <p:attrName>style.visibility</p:attrName>
                                        </p:attrNameLst>
                                      </p:cBhvr>
                                      <p:to>
                                        <p:strVal val="visible"/>
                                      </p:to>
                                    </p:set>
                                  </p:childTnLst>
                                </p:cTn>
                              </p:par>
                            </p:childTnLst>
                          </p:cTn>
                        </p:par>
                        <p:par>
                          <p:cTn id="602" fill="hold">
                            <p:stCondLst>
                              <p:cond delay="95500"/>
                            </p:stCondLst>
                            <p:childTnLst>
                              <p:par>
                                <p:cTn id="603" presetID="10" presetClass="exit" presetSubtype="0" fill="hold" grpId="1" nodeType="afterEffect">
                                  <p:stCondLst>
                                    <p:cond delay="0"/>
                                  </p:stCondLst>
                                  <p:childTnLst>
                                    <p:animEffect transition="out" filter="fade">
                                      <p:cBhvr>
                                        <p:cTn id="604" dur="500"/>
                                        <p:tgtEl>
                                          <p:spTgt spid="221"/>
                                        </p:tgtEl>
                                      </p:cBhvr>
                                    </p:animEffect>
                                    <p:set>
                                      <p:cBhvr>
                                        <p:cTn id="605" dur="1" fill="hold">
                                          <p:stCondLst>
                                            <p:cond delay="499"/>
                                          </p:stCondLst>
                                        </p:cTn>
                                        <p:tgtEl>
                                          <p:spTgt spid="221"/>
                                        </p:tgtEl>
                                        <p:attrNameLst>
                                          <p:attrName>style.visibility</p:attrName>
                                        </p:attrNameLst>
                                      </p:cBhvr>
                                      <p:to>
                                        <p:strVal val="hidden"/>
                                      </p:to>
                                    </p:set>
                                  </p:childTnLst>
                                </p:cTn>
                              </p:par>
                            </p:childTnLst>
                          </p:cTn>
                        </p:par>
                        <p:par>
                          <p:cTn id="606" fill="hold">
                            <p:stCondLst>
                              <p:cond delay="96000"/>
                            </p:stCondLst>
                            <p:childTnLst>
                              <p:par>
                                <p:cTn id="607" presetID="1" presetClass="entr" presetSubtype="0" fill="hold" grpId="0" nodeType="afterEffect">
                                  <p:stCondLst>
                                    <p:cond delay="500"/>
                                  </p:stCondLst>
                                  <p:childTnLst>
                                    <p:set>
                                      <p:cBhvr>
                                        <p:cTn id="608" dur="1" fill="hold">
                                          <p:stCondLst>
                                            <p:cond delay="0"/>
                                          </p:stCondLst>
                                        </p:cTn>
                                        <p:tgtEl>
                                          <p:spTgt spid="222"/>
                                        </p:tgtEl>
                                        <p:attrNameLst>
                                          <p:attrName>style.visibility</p:attrName>
                                        </p:attrNameLst>
                                      </p:cBhvr>
                                      <p:to>
                                        <p:strVal val="visible"/>
                                      </p:to>
                                    </p:set>
                                  </p:childTnLst>
                                </p:cTn>
                              </p:par>
                            </p:childTnLst>
                          </p:cTn>
                        </p:par>
                        <p:par>
                          <p:cTn id="609" fill="hold">
                            <p:stCondLst>
                              <p:cond delay="96500"/>
                            </p:stCondLst>
                            <p:childTnLst>
                              <p:par>
                                <p:cTn id="610" presetID="10" presetClass="exit" presetSubtype="0" fill="hold" grpId="1" nodeType="afterEffect">
                                  <p:stCondLst>
                                    <p:cond delay="0"/>
                                  </p:stCondLst>
                                  <p:childTnLst>
                                    <p:animEffect transition="out" filter="fade">
                                      <p:cBhvr>
                                        <p:cTn id="611" dur="500"/>
                                        <p:tgtEl>
                                          <p:spTgt spid="222"/>
                                        </p:tgtEl>
                                      </p:cBhvr>
                                    </p:animEffect>
                                    <p:set>
                                      <p:cBhvr>
                                        <p:cTn id="612" dur="1" fill="hold">
                                          <p:stCondLst>
                                            <p:cond delay="499"/>
                                          </p:stCondLst>
                                        </p:cTn>
                                        <p:tgtEl>
                                          <p:spTgt spid="222"/>
                                        </p:tgtEl>
                                        <p:attrNameLst>
                                          <p:attrName>style.visibility</p:attrName>
                                        </p:attrNameLst>
                                      </p:cBhvr>
                                      <p:to>
                                        <p:strVal val="hidden"/>
                                      </p:to>
                                    </p:set>
                                  </p:childTnLst>
                                </p:cTn>
                              </p:par>
                            </p:childTnLst>
                          </p:cTn>
                        </p:par>
                        <p:par>
                          <p:cTn id="613" fill="hold">
                            <p:stCondLst>
                              <p:cond delay="97000"/>
                            </p:stCondLst>
                            <p:childTnLst>
                              <p:par>
                                <p:cTn id="614" presetID="1" presetClass="entr" presetSubtype="0" fill="hold" grpId="0" nodeType="afterEffect">
                                  <p:stCondLst>
                                    <p:cond delay="500"/>
                                  </p:stCondLst>
                                  <p:childTnLst>
                                    <p:set>
                                      <p:cBhvr>
                                        <p:cTn id="615" dur="1" fill="hold">
                                          <p:stCondLst>
                                            <p:cond delay="0"/>
                                          </p:stCondLst>
                                        </p:cTn>
                                        <p:tgtEl>
                                          <p:spTgt spid="223"/>
                                        </p:tgtEl>
                                        <p:attrNameLst>
                                          <p:attrName>style.visibility</p:attrName>
                                        </p:attrNameLst>
                                      </p:cBhvr>
                                      <p:to>
                                        <p:strVal val="visible"/>
                                      </p:to>
                                    </p:set>
                                  </p:childTnLst>
                                </p:cTn>
                              </p:par>
                            </p:childTnLst>
                          </p:cTn>
                        </p:par>
                        <p:par>
                          <p:cTn id="616" fill="hold">
                            <p:stCondLst>
                              <p:cond delay="97500"/>
                            </p:stCondLst>
                            <p:childTnLst>
                              <p:par>
                                <p:cTn id="617" presetID="10" presetClass="exit" presetSubtype="0" fill="hold" grpId="1" nodeType="afterEffect">
                                  <p:stCondLst>
                                    <p:cond delay="0"/>
                                  </p:stCondLst>
                                  <p:childTnLst>
                                    <p:animEffect transition="out" filter="fade">
                                      <p:cBhvr>
                                        <p:cTn id="618" dur="500"/>
                                        <p:tgtEl>
                                          <p:spTgt spid="223"/>
                                        </p:tgtEl>
                                      </p:cBhvr>
                                    </p:animEffect>
                                    <p:set>
                                      <p:cBhvr>
                                        <p:cTn id="619" dur="1" fill="hold">
                                          <p:stCondLst>
                                            <p:cond delay="499"/>
                                          </p:stCondLst>
                                        </p:cTn>
                                        <p:tgtEl>
                                          <p:spTgt spid="223"/>
                                        </p:tgtEl>
                                        <p:attrNameLst>
                                          <p:attrName>style.visibility</p:attrName>
                                        </p:attrNameLst>
                                      </p:cBhvr>
                                      <p:to>
                                        <p:strVal val="hidden"/>
                                      </p:to>
                                    </p:set>
                                  </p:childTnLst>
                                </p:cTn>
                              </p:par>
                            </p:childTnLst>
                          </p:cTn>
                        </p:par>
                        <p:par>
                          <p:cTn id="620" fill="hold">
                            <p:stCondLst>
                              <p:cond delay="98000"/>
                            </p:stCondLst>
                            <p:childTnLst>
                              <p:par>
                                <p:cTn id="621" presetID="1" presetClass="entr" presetSubtype="0" fill="hold" grpId="0" nodeType="afterEffect">
                                  <p:stCondLst>
                                    <p:cond delay="500"/>
                                  </p:stCondLst>
                                  <p:childTnLst>
                                    <p:set>
                                      <p:cBhvr>
                                        <p:cTn id="622" dur="1" fill="hold">
                                          <p:stCondLst>
                                            <p:cond delay="0"/>
                                          </p:stCondLst>
                                        </p:cTn>
                                        <p:tgtEl>
                                          <p:spTgt spid="224"/>
                                        </p:tgtEl>
                                        <p:attrNameLst>
                                          <p:attrName>style.visibility</p:attrName>
                                        </p:attrNameLst>
                                      </p:cBhvr>
                                      <p:to>
                                        <p:strVal val="visible"/>
                                      </p:to>
                                    </p:set>
                                  </p:childTnLst>
                                </p:cTn>
                              </p:par>
                            </p:childTnLst>
                          </p:cTn>
                        </p:par>
                        <p:par>
                          <p:cTn id="623" fill="hold">
                            <p:stCondLst>
                              <p:cond delay="98500"/>
                            </p:stCondLst>
                            <p:childTnLst>
                              <p:par>
                                <p:cTn id="624" presetID="10" presetClass="exit" presetSubtype="0" fill="hold" grpId="1" nodeType="afterEffect">
                                  <p:stCondLst>
                                    <p:cond delay="0"/>
                                  </p:stCondLst>
                                  <p:childTnLst>
                                    <p:animEffect transition="out" filter="fade">
                                      <p:cBhvr>
                                        <p:cTn id="625" dur="500"/>
                                        <p:tgtEl>
                                          <p:spTgt spid="224"/>
                                        </p:tgtEl>
                                      </p:cBhvr>
                                    </p:animEffect>
                                    <p:set>
                                      <p:cBhvr>
                                        <p:cTn id="626" dur="1" fill="hold">
                                          <p:stCondLst>
                                            <p:cond delay="499"/>
                                          </p:stCondLst>
                                        </p:cTn>
                                        <p:tgtEl>
                                          <p:spTgt spid="224"/>
                                        </p:tgtEl>
                                        <p:attrNameLst>
                                          <p:attrName>style.visibility</p:attrName>
                                        </p:attrNameLst>
                                      </p:cBhvr>
                                      <p:to>
                                        <p:strVal val="hidden"/>
                                      </p:to>
                                    </p:set>
                                  </p:childTnLst>
                                </p:cTn>
                              </p:par>
                            </p:childTnLst>
                          </p:cTn>
                        </p:par>
                        <p:par>
                          <p:cTn id="627" fill="hold">
                            <p:stCondLst>
                              <p:cond delay="99000"/>
                            </p:stCondLst>
                            <p:childTnLst>
                              <p:par>
                                <p:cTn id="628" presetID="1" presetClass="entr" presetSubtype="0" fill="hold" grpId="0" nodeType="afterEffect">
                                  <p:stCondLst>
                                    <p:cond delay="500"/>
                                  </p:stCondLst>
                                  <p:childTnLst>
                                    <p:set>
                                      <p:cBhvr>
                                        <p:cTn id="629" dur="1" fill="hold">
                                          <p:stCondLst>
                                            <p:cond delay="0"/>
                                          </p:stCondLst>
                                        </p:cTn>
                                        <p:tgtEl>
                                          <p:spTgt spid="225"/>
                                        </p:tgtEl>
                                        <p:attrNameLst>
                                          <p:attrName>style.visibility</p:attrName>
                                        </p:attrNameLst>
                                      </p:cBhvr>
                                      <p:to>
                                        <p:strVal val="visible"/>
                                      </p:to>
                                    </p:set>
                                  </p:childTnLst>
                                </p:cTn>
                              </p:par>
                            </p:childTnLst>
                          </p:cTn>
                        </p:par>
                        <p:par>
                          <p:cTn id="630" fill="hold">
                            <p:stCondLst>
                              <p:cond delay="99500"/>
                            </p:stCondLst>
                            <p:childTnLst>
                              <p:par>
                                <p:cTn id="631" presetID="10" presetClass="exit" presetSubtype="0" fill="hold" grpId="1" nodeType="afterEffect">
                                  <p:stCondLst>
                                    <p:cond delay="0"/>
                                  </p:stCondLst>
                                  <p:childTnLst>
                                    <p:animEffect transition="out" filter="fade">
                                      <p:cBhvr>
                                        <p:cTn id="632" dur="500"/>
                                        <p:tgtEl>
                                          <p:spTgt spid="225"/>
                                        </p:tgtEl>
                                      </p:cBhvr>
                                    </p:animEffect>
                                    <p:set>
                                      <p:cBhvr>
                                        <p:cTn id="633" dur="1" fill="hold">
                                          <p:stCondLst>
                                            <p:cond delay="499"/>
                                          </p:stCondLst>
                                        </p:cTn>
                                        <p:tgtEl>
                                          <p:spTgt spid="225"/>
                                        </p:tgtEl>
                                        <p:attrNameLst>
                                          <p:attrName>style.visibility</p:attrName>
                                        </p:attrNameLst>
                                      </p:cBhvr>
                                      <p:to>
                                        <p:strVal val="hidden"/>
                                      </p:to>
                                    </p:set>
                                  </p:childTnLst>
                                </p:cTn>
                              </p:par>
                            </p:childTnLst>
                          </p:cTn>
                        </p:par>
                        <p:par>
                          <p:cTn id="634" fill="hold">
                            <p:stCondLst>
                              <p:cond delay="100000"/>
                            </p:stCondLst>
                            <p:childTnLst>
                              <p:par>
                                <p:cTn id="635" presetID="1" presetClass="entr" presetSubtype="0" fill="hold" grpId="0" nodeType="afterEffect">
                                  <p:stCondLst>
                                    <p:cond delay="500"/>
                                  </p:stCondLst>
                                  <p:childTnLst>
                                    <p:set>
                                      <p:cBhvr>
                                        <p:cTn id="636" dur="1" fill="hold">
                                          <p:stCondLst>
                                            <p:cond delay="0"/>
                                          </p:stCondLst>
                                        </p:cTn>
                                        <p:tgtEl>
                                          <p:spTgt spid="226"/>
                                        </p:tgtEl>
                                        <p:attrNameLst>
                                          <p:attrName>style.visibility</p:attrName>
                                        </p:attrNameLst>
                                      </p:cBhvr>
                                      <p:to>
                                        <p:strVal val="visible"/>
                                      </p:to>
                                    </p:set>
                                  </p:childTnLst>
                                </p:cTn>
                              </p:par>
                            </p:childTnLst>
                          </p:cTn>
                        </p:par>
                        <p:par>
                          <p:cTn id="637" fill="hold">
                            <p:stCondLst>
                              <p:cond delay="100500"/>
                            </p:stCondLst>
                            <p:childTnLst>
                              <p:par>
                                <p:cTn id="638" presetID="10" presetClass="exit" presetSubtype="0" fill="hold" grpId="1" nodeType="afterEffect">
                                  <p:stCondLst>
                                    <p:cond delay="0"/>
                                  </p:stCondLst>
                                  <p:childTnLst>
                                    <p:animEffect transition="out" filter="fade">
                                      <p:cBhvr>
                                        <p:cTn id="639" dur="500"/>
                                        <p:tgtEl>
                                          <p:spTgt spid="226"/>
                                        </p:tgtEl>
                                      </p:cBhvr>
                                    </p:animEffect>
                                    <p:set>
                                      <p:cBhvr>
                                        <p:cTn id="640" dur="1" fill="hold">
                                          <p:stCondLst>
                                            <p:cond delay="499"/>
                                          </p:stCondLst>
                                        </p:cTn>
                                        <p:tgtEl>
                                          <p:spTgt spid="226"/>
                                        </p:tgtEl>
                                        <p:attrNameLst>
                                          <p:attrName>style.visibility</p:attrName>
                                        </p:attrNameLst>
                                      </p:cBhvr>
                                      <p:to>
                                        <p:strVal val="hidden"/>
                                      </p:to>
                                    </p:set>
                                  </p:childTnLst>
                                </p:cTn>
                              </p:par>
                            </p:childTnLst>
                          </p:cTn>
                        </p:par>
                        <p:par>
                          <p:cTn id="641" fill="hold">
                            <p:stCondLst>
                              <p:cond delay="101000"/>
                            </p:stCondLst>
                            <p:childTnLst>
                              <p:par>
                                <p:cTn id="642" presetID="1" presetClass="entr" presetSubtype="0" fill="hold" grpId="0" nodeType="afterEffect">
                                  <p:stCondLst>
                                    <p:cond delay="500"/>
                                  </p:stCondLst>
                                  <p:childTnLst>
                                    <p:set>
                                      <p:cBhvr>
                                        <p:cTn id="643" dur="1" fill="hold">
                                          <p:stCondLst>
                                            <p:cond delay="0"/>
                                          </p:stCondLst>
                                        </p:cTn>
                                        <p:tgtEl>
                                          <p:spTgt spid="227"/>
                                        </p:tgtEl>
                                        <p:attrNameLst>
                                          <p:attrName>style.visibility</p:attrName>
                                        </p:attrNameLst>
                                      </p:cBhvr>
                                      <p:to>
                                        <p:strVal val="visible"/>
                                      </p:to>
                                    </p:set>
                                  </p:childTnLst>
                                </p:cTn>
                              </p:par>
                            </p:childTnLst>
                          </p:cTn>
                        </p:par>
                        <p:par>
                          <p:cTn id="644" fill="hold">
                            <p:stCondLst>
                              <p:cond delay="101500"/>
                            </p:stCondLst>
                            <p:childTnLst>
                              <p:par>
                                <p:cTn id="645" presetID="10" presetClass="exit" presetSubtype="0" fill="hold" grpId="1" nodeType="afterEffect">
                                  <p:stCondLst>
                                    <p:cond delay="0"/>
                                  </p:stCondLst>
                                  <p:childTnLst>
                                    <p:animEffect transition="out" filter="fade">
                                      <p:cBhvr>
                                        <p:cTn id="646" dur="500"/>
                                        <p:tgtEl>
                                          <p:spTgt spid="227"/>
                                        </p:tgtEl>
                                      </p:cBhvr>
                                    </p:animEffect>
                                    <p:set>
                                      <p:cBhvr>
                                        <p:cTn id="647" dur="1" fill="hold">
                                          <p:stCondLst>
                                            <p:cond delay="499"/>
                                          </p:stCondLst>
                                        </p:cTn>
                                        <p:tgtEl>
                                          <p:spTgt spid="227"/>
                                        </p:tgtEl>
                                        <p:attrNameLst>
                                          <p:attrName>style.visibility</p:attrName>
                                        </p:attrNameLst>
                                      </p:cBhvr>
                                      <p:to>
                                        <p:strVal val="hidden"/>
                                      </p:to>
                                    </p:set>
                                  </p:childTnLst>
                                </p:cTn>
                              </p:par>
                            </p:childTnLst>
                          </p:cTn>
                        </p:par>
                        <p:par>
                          <p:cTn id="648" fill="hold">
                            <p:stCondLst>
                              <p:cond delay="102000"/>
                            </p:stCondLst>
                            <p:childTnLst>
                              <p:par>
                                <p:cTn id="649" presetID="1" presetClass="entr" presetSubtype="0" fill="hold" grpId="0" nodeType="afterEffect">
                                  <p:stCondLst>
                                    <p:cond delay="500"/>
                                  </p:stCondLst>
                                  <p:childTnLst>
                                    <p:set>
                                      <p:cBhvr>
                                        <p:cTn id="650" dur="1" fill="hold">
                                          <p:stCondLst>
                                            <p:cond delay="0"/>
                                          </p:stCondLst>
                                        </p:cTn>
                                        <p:tgtEl>
                                          <p:spTgt spid="228"/>
                                        </p:tgtEl>
                                        <p:attrNameLst>
                                          <p:attrName>style.visibility</p:attrName>
                                        </p:attrNameLst>
                                      </p:cBhvr>
                                      <p:to>
                                        <p:strVal val="visible"/>
                                      </p:to>
                                    </p:set>
                                  </p:childTnLst>
                                </p:cTn>
                              </p:par>
                            </p:childTnLst>
                          </p:cTn>
                        </p:par>
                        <p:par>
                          <p:cTn id="651" fill="hold">
                            <p:stCondLst>
                              <p:cond delay="102500"/>
                            </p:stCondLst>
                            <p:childTnLst>
                              <p:par>
                                <p:cTn id="652" presetID="10" presetClass="exit" presetSubtype="0" fill="hold" grpId="1" nodeType="afterEffect">
                                  <p:stCondLst>
                                    <p:cond delay="0"/>
                                  </p:stCondLst>
                                  <p:childTnLst>
                                    <p:animEffect transition="out" filter="fade">
                                      <p:cBhvr>
                                        <p:cTn id="653" dur="500"/>
                                        <p:tgtEl>
                                          <p:spTgt spid="228"/>
                                        </p:tgtEl>
                                      </p:cBhvr>
                                    </p:animEffect>
                                    <p:set>
                                      <p:cBhvr>
                                        <p:cTn id="654" dur="1" fill="hold">
                                          <p:stCondLst>
                                            <p:cond delay="499"/>
                                          </p:stCondLst>
                                        </p:cTn>
                                        <p:tgtEl>
                                          <p:spTgt spid="228"/>
                                        </p:tgtEl>
                                        <p:attrNameLst>
                                          <p:attrName>style.visibility</p:attrName>
                                        </p:attrNameLst>
                                      </p:cBhvr>
                                      <p:to>
                                        <p:strVal val="hidden"/>
                                      </p:to>
                                    </p:set>
                                  </p:childTnLst>
                                </p:cTn>
                              </p:par>
                            </p:childTnLst>
                          </p:cTn>
                        </p:par>
                        <p:par>
                          <p:cTn id="655" fill="hold">
                            <p:stCondLst>
                              <p:cond delay="103000"/>
                            </p:stCondLst>
                            <p:childTnLst>
                              <p:par>
                                <p:cTn id="656" presetID="1" presetClass="entr" presetSubtype="0" fill="hold" grpId="0" nodeType="afterEffect">
                                  <p:stCondLst>
                                    <p:cond delay="500"/>
                                  </p:stCondLst>
                                  <p:childTnLst>
                                    <p:set>
                                      <p:cBhvr>
                                        <p:cTn id="657" dur="1" fill="hold">
                                          <p:stCondLst>
                                            <p:cond delay="0"/>
                                          </p:stCondLst>
                                        </p:cTn>
                                        <p:tgtEl>
                                          <p:spTgt spid="229"/>
                                        </p:tgtEl>
                                        <p:attrNameLst>
                                          <p:attrName>style.visibility</p:attrName>
                                        </p:attrNameLst>
                                      </p:cBhvr>
                                      <p:to>
                                        <p:strVal val="visible"/>
                                      </p:to>
                                    </p:set>
                                  </p:childTnLst>
                                </p:cTn>
                              </p:par>
                            </p:childTnLst>
                          </p:cTn>
                        </p:par>
                        <p:par>
                          <p:cTn id="658" fill="hold">
                            <p:stCondLst>
                              <p:cond delay="103500"/>
                            </p:stCondLst>
                            <p:childTnLst>
                              <p:par>
                                <p:cTn id="659" presetID="10" presetClass="exit" presetSubtype="0" fill="hold" grpId="1" nodeType="afterEffect">
                                  <p:stCondLst>
                                    <p:cond delay="0"/>
                                  </p:stCondLst>
                                  <p:childTnLst>
                                    <p:animEffect transition="out" filter="fade">
                                      <p:cBhvr>
                                        <p:cTn id="660" dur="500"/>
                                        <p:tgtEl>
                                          <p:spTgt spid="229"/>
                                        </p:tgtEl>
                                      </p:cBhvr>
                                    </p:animEffect>
                                    <p:set>
                                      <p:cBhvr>
                                        <p:cTn id="661" dur="1" fill="hold">
                                          <p:stCondLst>
                                            <p:cond delay="499"/>
                                          </p:stCondLst>
                                        </p:cTn>
                                        <p:tgtEl>
                                          <p:spTgt spid="229"/>
                                        </p:tgtEl>
                                        <p:attrNameLst>
                                          <p:attrName>style.visibility</p:attrName>
                                        </p:attrNameLst>
                                      </p:cBhvr>
                                      <p:to>
                                        <p:strVal val="hidden"/>
                                      </p:to>
                                    </p:set>
                                  </p:childTnLst>
                                </p:cTn>
                              </p:par>
                            </p:childTnLst>
                          </p:cTn>
                        </p:par>
                        <p:par>
                          <p:cTn id="662" fill="hold">
                            <p:stCondLst>
                              <p:cond delay="104000"/>
                            </p:stCondLst>
                            <p:childTnLst>
                              <p:par>
                                <p:cTn id="663" presetID="1" presetClass="entr" presetSubtype="0" fill="hold" grpId="0" nodeType="afterEffect">
                                  <p:stCondLst>
                                    <p:cond delay="500"/>
                                  </p:stCondLst>
                                  <p:childTnLst>
                                    <p:set>
                                      <p:cBhvr>
                                        <p:cTn id="664" dur="1" fill="hold">
                                          <p:stCondLst>
                                            <p:cond delay="0"/>
                                          </p:stCondLst>
                                        </p:cTn>
                                        <p:tgtEl>
                                          <p:spTgt spid="230"/>
                                        </p:tgtEl>
                                        <p:attrNameLst>
                                          <p:attrName>style.visibility</p:attrName>
                                        </p:attrNameLst>
                                      </p:cBhvr>
                                      <p:to>
                                        <p:strVal val="visible"/>
                                      </p:to>
                                    </p:set>
                                  </p:childTnLst>
                                </p:cTn>
                              </p:par>
                            </p:childTnLst>
                          </p:cTn>
                        </p:par>
                        <p:par>
                          <p:cTn id="665" fill="hold">
                            <p:stCondLst>
                              <p:cond delay="104500"/>
                            </p:stCondLst>
                            <p:childTnLst>
                              <p:par>
                                <p:cTn id="666" presetID="10" presetClass="exit" presetSubtype="0" fill="hold" grpId="1" nodeType="afterEffect">
                                  <p:stCondLst>
                                    <p:cond delay="0"/>
                                  </p:stCondLst>
                                  <p:childTnLst>
                                    <p:animEffect transition="out" filter="fade">
                                      <p:cBhvr>
                                        <p:cTn id="667" dur="500"/>
                                        <p:tgtEl>
                                          <p:spTgt spid="230"/>
                                        </p:tgtEl>
                                      </p:cBhvr>
                                    </p:animEffect>
                                    <p:set>
                                      <p:cBhvr>
                                        <p:cTn id="668" dur="1" fill="hold">
                                          <p:stCondLst>
                                            <p:cond delay="499"/>
                                          </p:stCondLst>
                                        </p:cTn>
                                        <p:tgtEl>
                                          <p:spTgt spid="230"/>
                                        </p:tgtEl>
                                        <p:attrNameLst>
                                          <p:attrName>style.visibility</p:attrName>
                                        </p:attrNameLst>
                                      </p:cBhvr>
                                      <p:to>
                                        <p:strVal val="hidden"/>
                                      </p:to>
                                    </p:set>
                                  </p:childTnLst>
                                </p:cTn>
                              </p:par>
                            </p:childTnLst>
                          </p:cTn>
                        </p:par>
                        <p:par>
                          <p:cTn id="669" fill="hold">
                            <p:stCondLst>
                              <p:cond delay="105000"/>
                            </p:stCondLst>
                            <p:childTnLst>
                              <p:par>
                                <p:cTn id="670" presetID="1" presetClass="entr" presetSubtype="0" fill="hold" grpId="0" nodeType="afterEffect">
                                  <p:stCondLst>
                                    <p:cond delay="500"/>
                                  </p:stCondLst>
                                  <p:childTnLst>
                                    <p:set>
                                      <p:cBhvr>
                                        <p:cTn id="671" dur="1" fill="hold">
                                          <p:stCondLst>
                                            <p:cond delay="0"/>
                                          </p:stCondLst>
                                        </p:cTn>
                                        <p:tgtEl>
                                          <p:spTgt spid="231"/>
                                        </p:tgtEl>
                                        <p:attrNameLst>
                                          <p:attrName>style.visibility</p:attrName>
                                        </p:attrNameLst>
                                      </p:cBhvr>
                                      <p:to>
                                        <p:strVal val="visible"/>
                                      </p:to>
                                    </p:set>
                                  </p:childTnLst>
                                </p:cTn>
                              </p:par>
                            </p:childTnLst>
                          </p:cTn>
                        </p:par>
                        <p:par>
                          <p:cTn id="672" fill="hold">
                            <p:stCondLst>
                              <p:cond delay="105500"/>
                            </p:stCondLst>
                            <p:childTnLst>
                              <p:par>
                                <p:cTn id="673" presetID="10" presetClass="exit" presetSubtype="0" fill="hold" grpId="1" nodeType="afterEffect">
                                  <p:stCondLst>
                                    <p:cond delay="0"/>
                                  </p:stCondLst>
                                  <p:childTnLst>
                                    <p:animEffect transition="out" filter="fade">
                                      <p:cBhvr>
                                        <p:cTn id="674" dur="500"/>
                                        <p:tgtEl>
                                          <p:spTgt spid="231"/>
                                        </p:tgtEl>
                                      </p:cBhvr>
                                    </p:animEffect>
                                    <p:set>
                                      <p:cBhvr>
                                        <p:cTn id="675" dur="1" fill="hold">
                                          <p:stCondLst>
                                            <p:cond delay="499"/>
                                          </p:stCondLst>
                                        </p:cTn>
                                        <p:tgtEl>
                                          <p:spTgt spid="231"/>
                                        </p:tgtEl>
                                        <p:attrNameLst>
                                          <p:attrName>style.visibility</p:attrName>
                                        </p:attrNameLst>
                                      </p:cBhvr>
                                      <p:to>
                                        <p:strVal val="hidden"/>
                                      </p:to>
                                    </p:set>
                                  </p:childTnLst>
                                </p:cTn>
                              </p:par>
                            </p:childTnLst>
                          </p:cTn>
                        </p:par>
                        <p:par>
                          <p:cTn id="676" fill="hold">
                            <p:stCondLst>
                              <p:cond delay="106000"/>
                            </p:stCondLst>
                            <p:childTnLst>
                              <p:par>
                                <p:cTn id="677" presetID="1" presetClass="entr" presetSubtype="0" fill="hold" grpId="0" nodeType="afterEffect">
                                  <p:stCondLst>
                                    <p:cond delay="500"/>
                                  </p:stCondLst>
                                  <p:childTnLst>
                                    <p:set>
                                      <p:cBhvr>
                                        <p:cTn id="678" dur="1" fill="hold">
                                          <p:stCondLst>
                                            <p:cond delay="0"/>
                                          </p:stCondLst>
                                        </p:cTn>
                                        <p:tgtEl>
                                          <p:spTgt spid="232"/>
                                        </p:tgtEl>
                                        <p:attrNameLst>
                                          <p:attrName>style.visibility</p:attrName>
                                        </p:attrNameLst>
                                      </p:cBhvr>
                                      <p:to>
                                        <p:strVal val="visible"/>
                                      </p:to>
                                    </p:set>
                                  </p:childTnLst>
                                </p:cTn>
                              </p:par>
                            </p:childTnLst>
                          </p:cTn>
                        </p:par>
                        <p:par>
                          <p:cTn id="679" fill="hold">
                            <p:stCondLst>
                              <p:cond delay="106500"/>
                            </p:stCondLst>
                            <p:childTnLst>
                              <p:par>
                                <p:cTn id="680" presetID="10" presetClass="exit" presetSubtype="0" fill="hold" grpId="1" nodeType="afterEffect">
                                  <p:stCondLst>
                                    <p:cond delay="0"/>
                                  </p:stCondLst>
                                  <p:childTnLst>
                                    <p:animEffect transition="out" filter="fade">
                                      <p:cBhvr>
                                        <p:cTn id="681" dur="500"/>
                                        <p:tgtEl>
                                          <p:spTgt spid="232"/>
                                        </p:tgtEl>
                                      </p:cBhvr>
                                    </p:animEffect>
                                    <p:set>
                                      <p:cBhvr>
                                        <p:cTn id="682" dur="1" fill="hold">
                                          <p:stCondLst>
                                            <p:cond delay="499"/>
                                          </p:stCondLst>
                                        </p:cTn>
                                        <p:tgtEl>
                                          <p:spTgt spid="232"/>
                                        </p:tgtEl>
                                        <p:attrNameLst>
                                          <p:attrName>style.visibility</p:attrName>
                                        </p:attrNameLst>
                                      </p:cBhvr>
                                      <p:to>
                                        <p:strVal val="hidden"/>
                                      </p:to>
                                    </p:set>
                                  </p:childTnLst>
                                </p:cTn>
                              </p:par>
                            </p:childTnLst>
                          </p:cTn>
                        </p:par>
                        <p:par>
                          <p:cTn id="683" fill="hold">
                            <p:stCondLst>
                              <p:cond delay="107000"/>
                            </p:stCondLst>
                            <p:childTnLst>
                              <p:par>
                                <p:cTn id="684" presetID="1" presetClass="entr" presetSubtype="0" fill="hold" grpId="0" nodeType="afterEffect">
                                  <p:stCondLst>
                                    <p:cond delay="500"/>
                                  </p:stCondLst>
                                  <p:childTnLst>
                                    <p:set>
                                      <p:cBhvr>
                                        <p:cTn id="685" dur="1" fill="hold">
                                          <p:stCondLst>
                                            <p:cond delay="0"/>
                                          </p:stCondLst>
                                        </p:cTn>
                                        <p:tgtEl>
                                          <p:spTgt spid="233"/>
                                        </p:tgtEl>
                                        <p:attrNameLst>
                                          <p:attrName>style.visibility</p:attrName>
                                        </p:attrNameLst>
                                      </p:cBhvr>
                                      <p:to>
                                        <p:strVal val="visible"/>
                                      </p:to>
                                    </p:set>
                                  </p:childTnLst>
                                </p:cTn>
                              </p:par>
                            </p:childTnLst>
                          </p:cTn>
                        </p:par>
                        <p:par>
                          <p:cTn id="686" fill="hold">
                            <p:stCondLst>
                              <p:cond delay="107500"/>
                            </p:stCondLst>
                            <p:childTnLst>
                              <p:par>
                                <p:cTn id="687" presetID="10" presetClass="exit" presetSubtype="0" fill="hold" grpId="1" nodeType="afterEffect">
                                  <p:stCondLst>
                                    <p:cond delay="0"/>
                                  </p:stCondLst>
                                  <p:childTnLst>
                                    <p:animEffect transition="out" filter="fade">
                                      <p:cBhvr>
                                        <p:cTn id="688" dur="500"/>
                                        <p:tgtEl>
                                          <p:spTgt spid="233"/>
                                        </p:tgtEl>
                                      </p:cBhvr>
                                    </p:animEffect>
                                    <p:set>
                                      <p:cBhvr>
                                        <p:cTn id="689" dur="1" fill="hold">
                                          <p:stCondLst>
                                            <p:cond delay="499"/>
                                          </p:stCondLst>
                                        </p:cTn>
                                        <p:tgtEl>
                                          <p:spTgt spid="233"/>
                                        </p:tgtEl>
                                        <p:attrNameLst>
                                          <p:attrName>style.visibility</p:attrName>
                                        </p:attrNameLst>
                                      </p:cBhvr>
                                      <p:to>
                                        <p:strVal val="hidden"/>
                                      </p:to>
                                    </p:set>
                                  </p:childTnLst>
                                </p:cTn>
                              </p:par>
                            </p:childTnLst>
                          </p:cTn>
                        </p:par>
                        <p:par>
                          <p:cTn id="690" fill="hold">
                            <p:stCondLst>
                              <p:cond delay="108000"/>
                            </p:stCondLst>
                            <p:childTnLst>
                              <p:par>
                                <p:cTn id="691" presetID="1" presetClass="entr" presetSubtype="0" fill="hold" grpId="0" nodeType="afterEffect">
                                  <p:stCondLst>
                                    <p:cond delay="500"/>
                                  </p:stCondLst>
                                  <p:childTnLst>
                                    <p:set>
                                      <p:cBhvr>
                                        <p:cTn id="692" dur="1" fill="hold">
                                          <p:stCondLst>
                                            <p:cond delay="0"/>
                                          </p:stCondLst>
                                        </p:cTn>
                                        <p:tgtEl>
                                          <p:spTgt spid="234"/>
                                        </p:tgtEl>
                                        <p:attrNameLst>
                                          <p:attrName>style.visibility</p:attrName>
                                        </p:attrNameLst>
                                      </p:cBhvr>
                                      <p:to>
                                        <p:strVal val="visible"/>
                                      </p:to>
                                    </p:set>
                                  </p:childTnLst>
                                </p:cTn>
                              </p:par>
                            </p:childTnLst>
                          </p:cTn>
                        </p:par>
                        <p:par>
                          <p:cTn id="693" fill="hold">
                            <p:stCondLst>
                              <p:cond delay="108500"/>
                            </p:stCondLst>
                            <p:childTnLst>
                              <p:par>
                                <p:cTn id="694" presetID="10" presetClass="exit" presetSubtype="0" fill="hold" grpId="1" nodeType="afterEffect">
                                  <p:stCondLst>
                                    <p:cond delay="0"/>
                                  </p:stCondLst>
                                  <p:childTnLst>
                                    <p:animEffect transition="out" filter="fade">
                                      <p:cBhvr>
                                        <p:cTn id="695" dur="500"/>
                                        <p:tgtEl>
                                          <p:spTgt spid="234"/>
                                        </p:tgtEl>
                                      </p:cBhvr>
                                    </p:animEffect>
                                    <p:set>
                                      <p:cBhvr>
                                        <p:cTn id="696" dur="1" fill="hold">
                                          <p:stCondLst>
                                            <p:cond delay="499"/>
                                          </p:stCondLst>
                                        </p:cTn>
                                        <p:tgtEl>
                                          <p:spTgt spid="234"/>
                                        </p:tgtEl>
                                        <p:attrNameLst>
                                          <p:attrName>style.visibility</p:attrName>
                                        </p:attrNameLst>
                                      </p:cBhvr>
                                      <p:to>
                                        <p:strVal val="hidden"/>
                                      </p:to>
                                    </p:set>
                                  </p:childTnLst>
                                </p:cTn>
                              </p:par>
                            </p:childTnLst>
                          </p:cTn>
                        </p:par>
                        <p:par>
                          <p:cTn id="697" fill="hold">
                            <p:stCondLst>
                              <p:cond delay="109000"/>
                            </p:stCondLst>
                            <p:childTnLst>
                              <p:par>
                                <p:cTn id="698" presetID="1" presetClass="entr" presetSubtype="0" fill="hold" grpId="0" nodeType="afterEffect">
                                  <p:stCondLst>
                                    <p:cond delay="500"/>
                                  </p:stCondLst>
                                  <p:childTnLst>
                                    <p:set>
                                      <p:cBhvr>
                                        <p:cTn id="699" dur="1" fill="hold">
                                          <p:stCondLst>
                                            <p:cond delay="0"/>
                                          </p:stCondLst>
                                        </p:cTn>
                                        <p:tgtEl>
                                          <p:spTgt spid="235"/>
                                        </p:tgtEl>
                                        <p:attrNameLst>
                                          <p:attrName>style.visibility</p:attrName>
                                        </p:attrNameLst>
                                      </p:cBhvr>
                                      <p:to>
                                        <p:strVal val="visible"/>
                                      </p:to>
                                    </p:set>
                                  </p:childTnLst>
                                </p:cTn>
                              </p:par>
                            </p:childTnLst>
                          </p:cTn>
                        </p:par>
                        <p:par>
                          <p:cTn id="700" fill="hold">
                            <p:stCondLst>
                              <p:cond delay="109500"/>
                            </p:stCondLst>
                            <p:childTnLst>
                              <p:par>
                                <p:cTn id="701" presetID="10" presetClass="exit" presetSubtype="0" fill="hold" grpId="1" nodeType="afterEffect">
                                  <p:stCondLst>
                                    <p:cond delay="0"/>
                                  </p:stCondLst>
                                  <p:childTnLst>
                                    <p:animEffect transition="out" filter="fade">
                                      <p:cBhvr>
                                        <p:cTn id="702" dur="500"/>
                                        <p:tgtEl>
                                          <p:spTgt spid="235"/>
                                        </p:tgtEl>
                                      </p:cBhvr>
                                    </p:animEffect>
                                    <p:set>
                                      <p:cBhvr>
                                        <p:cTn id="703" dur="1" fill="hold">
                                          <p:stCondLst>
                                            <p:cond delay="499"/>
                                          </p:stCondLst>
                                        </p:cTn>
                                        <p:tgtEl>
                                          <p:spTgt spid="235"/>
                                        </p:tgtEl>
                                        <p:attrNameLst>
                                          <p:attrName>style.visibility</p:attrName>
                                        </p:attrNameLst>
                                      </p:cBhvr>
                                      <p:to>
                                        <p:strVal val="hidden"/>
                                      </p:to>
                                    </p:set>
                                  </p:childTnLst>
                                </p:cTn>
                              </p:par>
                            </p:childTnLst>
                          </p:cTn>
                        </p:par>
                        <p:par>
                          <p:cTn id="704" fill="hold">
                            <p:stCondLst>
                              <p:cond delay="110000"/>
                            </p:stCondLst>
                            <p:childTnLst>
                              <p:par>
                                <p:cTn id="705" presetID="1" presetClass="entr" presetSubtype="0" fill="hold" grpId="0" nodeType="afterEffect">
                                  <p:stCondLst>
                                    <p:cond delay="500"/>
                                  </p:stCondLst>
                                  <p:childTnLst>
                                    <p:set>
                                      <p:cBhvr>
                                        <p:cTn id="706" dur="1" fill="hold">
                                          <p:stCondLst>
                                            <p:cond delay="0"/>
                                          </p:stCondLst>
                                        </p:cTn>
                                        <p:tgtEl>
                                          <p:spTgt spid="236"/>
                                        </p:tgtEl>
                                        <p:attrNameLst>
                                          <p:attrName>style.visibility</p:attrName>
                                        </p:attrNameLst>
                                      </p:cBhvr>
                                      <p:to>
                                        <p:strVal val="visible"/>
                                      </p:to>
                                    </p:set>
                                  </p:childTnLst>
                                </p:cTn>
                              </p:par>
                            </p:childTnLst>
                          </p:cTn>
                        </p:par>
                        <p:par>
                          <p:cTn id="707" fill="hold">
                            <p:stCondLst>
                              <p:cond delay="110500"/>
                            </p:stCondLst>
                            <p:childTnLst>
                              <p:par>
                                <p:cTn id="708" presetID="10" presetClass="exit" presetSubtype="0" fill="hold" grpId="1" nodeType="afterEffect">
                                  <p:stCondLst>
                                    <p:cond delay="0"/>
                                  </p:stCondLst>
                                  <p:childTnLst>
                                    <p:animEffect transition="out" filter="fade">
                                      <p:cBhvr>
                                        <p:cTn id="709" dur="500"/>
                                        <p:tgtEl>
                                          <p:spTgt spid="236"/>
                                        </p:tgtEl>
                                      </p:cBhvr>
                                    </p:animEffect>
                                    <p:set>
                                      <p:cBhvr>
                                        <p:cTn id="710" dur="1" fill="hold">
                                          <p:stCondLst>
                                            <p:cond delay="499"/>
                                          </p:stCondLst>
                                        </p:cTn>
                                        <p:tgtEl>
                                          <p:spTgt spid="236"/>
                                        </p:tgtEl>
                                        <p:attrNameLst>
                                          <p:attrName>style.visibility</p:attrName>
                                        </p:attrNameLst>
                                      </p:cBhvr>
                                      <p:to>
                                        <p:strVal val="hidden"/>
                                      </p:to>
                                    </p:set>
                                  </p:childTnLst>
                                </p:cTn>
                              </p:par>
                            </p:childTnLst>
                          </p:cTn>
                        </p:par>
                        <p:par>
                          <p:cTn id="711" fill="hold">
                            <p:stCondLst>
                              <p:cond delay="111000"/>
                            </p:stCondLst>
                            <p:childTnLst>
                              <p:par>
                                <p:cTn id="712" presetID="1" presetClass="entr" presetSubtype="0" fill="hold" grpId="0" nodeType="afterEffect">
                                  <p:stCondLst>
                                    <p:cond delay="500"/>
                                  </p:stCondLst>
                                  <p:childTnLst>
                                    <p:set>
                                      <p:cBhvr>
                                        <p:cTn id="713" dur="1" fill="hold">
                                          <p:stCondLst>
                                            <p:cond delay="0"/>
                                          </p:stCondLst>
                                        </p:cTn>
                                        <p:tgtEl>
                                          <p:spTgt spid="237"/>
                                        </p:tgtEl>
                                        <p:attrNameLst>
                                          <p:attrName>style.visibility</p:attrName>
                                        </p:attrNameLst>
                                      </p:cBhvr>
                                      <p:to>
                                        <p:strVal val="visible"/>
                                      </p:to>
                                    </p:set>
                                  </p:childTnLst>
                                </p:cTn>
                              </p:par>
                            </p:childTnLst>
                          </p:cTn>
                        </p:par>
                        <p:par>
                          <p:cTn id="714" fill="hold">
                            <p:stCondLst>
                              <p:cond delay="111500"/>
                            </p:stCondLst>
                            <p:childTnLst>
                              <p:par>
                                <p:cTn id="715" presetID="10" presetClass="exit" presetSubtype="0" fill="hold" grpId="1" nodeType="afterEffect">
                                  <p:stCondLst>
                                    <p:cond delay="0"/>
                                  </p:stCondLst>
                                  <p:childTnLst>
                                    <p:animEffect transition="out" filter="fade">
                                      <p:cBhvr>
                                        <p:cTn id="716" dur="500"/>
                                        <p:tgtEl>
                                          <p:spTgt spid="237"/>
                                        </p:tgtEl>
                                      </p:cBhvr>
                                    </p:animEffect>
                                    <p:set>
                                      <p:cBhvr>
                                        <p:cTn id="717" dur="1" fill="hold">
                                          <p:stCondLst>
                                            <p:cond delay="499"/>
                                          </p:stCondLst>
                                        </p:cTn>
                                        <p:tgtEl>
                                          <p:spTgt spid="237"/>
                                        </p:tgtEl>
                                        <p:attrNameLst>
                                          <p:attrName>style.visibility</p:attrName>
                                        </p:attrNameLst>
                                      </p:cBhvr>
                                      <p:to>
                                        <p:strVal val="hidden"/>
                                      </p:to>
                                    </p:set>
                                  </p:childTnLst>
                                </p:cTn>
                              </p:par>
                            </p:childTnLst>
                          </p:cTn>
                        </p:par>
                        <p:par>
                          <p:cTn id="718" fill="hold">
                            <p:stCondLst>
                              <p:cond delay="112000"/>
                            </p:stCondLst>
                            <p:childTnLst>
                              <p:par>
                                <p:cTn id="719" presetID="1" presetClass="entr" presetSubtype="0" fill="hold" grpId="0" nodeType="afterEffect">
                                  <p:stCondLst>
                                    <p:cond delay="500"/>
                                  </p:stCondLst>
                                  <p:childTnLst>
                                    <p:set>
                                      <p:cBhvr>
                                        <p:cTn id="720" dur="1" fill="hold">
                                          <p:stCondLst>
                                            <p:cond delay="0"/>
                                          </p:stCondLst>
                                        </p:cTn>
                                        <p:tgtEl>
                                          <p:spTgt spid="238"/>
                                        </p:tgtEl>
                                        <p:attrNameLst>
                                          <p:attrName>style.visibility</p:attrName>
                                        </p:attrNameLst>
                                      </p:cBhvr>
                                      <p:to>
                                        <p:strVal val="visible"/>
                                      </p:to>
                                    </p:set>
                                  </p:childTnLst>
                                </p:cTn>
                              </p:par>
                            </p:childTnLst>
                          </p:cTn>
                        </p:par>
                        <p:par>
                          <p:cTn id="721" fill="hold">
                            <p:stCondLst>
                              <p:cond delay="112500"/>
                            </p:stCondLst>
                            <p:childTnLst>
                              <p:par>
                                <p:cTn id="722" presetID="10" presetClass="exit" presetSubtype="0" fill="hold" grpId="1" nodeType="afterEffect">
                                  <p:stCondLst>
                                    <p:cond delay="0"/>
                                  </p:stCondLst>
                                  <p:childTnLst>
                                    <p:animEffect transition="out" filter="fade">
                                      <p:cBhvr>
                                        <p:cTn id="723" dur="500"/>
                                        <p:tgtEl>
                                          <p:spTgt spid="238"/>
                                        </p:tgtEl>
                                      </p:cBhvr>
                                    </p:animEffect>
                                    <p:set>
                                      <p:cBhvr>
                                        <p:cTn id="724" dur="1" fill="hold">
                                          <p:stCondLst>
                                            <p:cond delay="499"/>
                                          </p:stCondLst>
                                        </p:cTn>
                                        <p:tgtEl>
                                          <p:spTgt spid="238"/>
                                        </p:tgtEl>
                                        <p:attrNameLst>
                                          <p:attrName>style.visibility</p:attrName>
                                        </p:attrNameLst>
                                      </p:cBhvr>
                                      <p:to>
                                        <p:strVal val="hidden"/>
                                      </p:to>
                                    </p:set>
                                  </p:childTnLst>
                                </p:cTn>
                              </p:par>
                            </p:childTnLst>
                          </p:cTn>
                        </p:par>
                        <p:par>
                          <p:cTn id="725" fill="hold">
                            <p:stCondLst>
                              <p:cond delay="113000"/>
                            </p:stCondLst>
                            <p:childTnLst>
                              <p:par>
                                <p:cTn id="726" presetID="1" presetClass="entr" presetSubtype="0" fill="hold" grpId="0" nodeType="afterEffect">
                                  <p:stCondLst>
                                    <p:cond delay="500"/>
                                  </p:stCondLst>
                                  <p:childTnLst>
                                    <p:set>
                                      <p:cBhvr>
                                        <p:cTn id="727" dur="1" fill="hold">
                                          <p:stCondLst>
                                            <p:cond delay="0"/>
                                          </p:stCondLst>
                                        </p:cTn>
                                        <p:tgtEl>
                                          <p:spTgt spid="239"/>
                                        </p:tgtEl>
                                        <p:attrNameLst>
                                          <p:attrName>style.visibility</p:attrName>
                                        </p:attrNameLst>
                                      </p:cBhvr>
                                      <p:to>
                                        <p:strVal val="visible"/>
                                      </p:to>
                                    </p:set>
                                  </p:childTnLst>
                                </p:cTn>
                              </p:par>
                            </p:childTnLst>
                          </p:cTn>
                        </p:par>
                        <p:par>
                          <p:cTn id="728" fill="hold">
                            <p:stCondLst>
                              <p:cond delay="113500"/>
                            </p:stCondLst>
                            <p:childTnLst>
                              <p:par>
                                <p:cTn id="729" presetID="10" presetClass="exit" presetSubtype="0" fill="hold" grpId="1" nodeType="afterEffect">
                                  <p:stCondLst>
                                    <p:cond delay="0"/>
                                  </p:stCondLst>
                                  <p:childTnLst>
                                    <p:animEffect transition="out" filter="fade">
                                      <p:cBhvr>
                                        <p:cTn id="730" dur="500"/>
                                        <p:tgtEl>
                                          <p:spTgt spid="239"/>
                                        </p:tgtEl>
                                      </p:cBhvr>
                                    </p:animEffect>
                                    <p:set>
                                      <p:cBhvr>
                                        <p:cTn id="731" dur="1" fill="hold">
                                          <p:stCondLst>
                                            <p:cond delay="499"/>
                                          </p:stCondLst>
                                        </p:cTn>
                                        <p:tgtEl>
                                          <p:spTgt spid="239"/>
                                        </p:tgtEl>
                                        <p:attrNameLst>
                                          <p:attrName>style.visibility</p:attrName>
                                        </p:attrNameLst>
                                      </p:cBhvr>
                                      <p:to>
                                        <p:strVal val="hidden"/>
                                      </p:to>
                                    </p:set>
                                  </p:childTnLst>
                                </p:cTn>
                              </p:par>
                            </p:childTnLst>
                          </p:cTn>
                        </p:par>
                        <p:par>
                          <p:cTn id="732" fill="hold">
                            <p:stCondLst>
                              <p:cond delay="114000"/>
                            </p:stCondLst>
                            <p:childTnLst>
                              <p:par>
                                <p:cTn id="733" presetID="1" presetClass="entr" presetSubtype="0" fill="hold" grpId="0" nodeType="afterEffect">
                                  <p:stCondLst>
                                    <p:cond delay="500"/>
                                  </p:stCondLst>
                                  <p:childTnLst>
                                    <p:set>
                                      <p:cBhvr>
                                        <p:cTn id="734" dur="1" fill="hold">
                                          <p:stCondLst>
                                            <p:cond delay="0"/>
                                          </p:stCondLst>
                                        </p:cTn>
                                        <p:tgtEl>
                                          <p:spTgt spid="240"/>
                                        </p:tgtEl>
                                        <p:attrNameLst>
                                          <p:attrName>style.visibility</p:attrName>
                                        </p:attrNameLst>
                                      </p:cBhvr>
                                      <p:to>
                                        <p:strVal val="visible"/>
                                      </p:to>
                                    </p:set>
                                  </p:childTnLst>
                                </p:cTn>
                              </p:par>
                            </p:childTnLst>
                          </p:cTn>
                        </p:par>
                        <p:par>
                          <p:cTn id="735" fill="hold">
                            <p:stCondLst>
                              <p:cond delay="114500"/>
                            </p:stCondLst>
                            <p:childTnLst>
                              <p:par>
                                <p:cTn id="736" presetID="10" presetClass="exit" presetSubtype="0" fill="hold" grpId="1" nodeType="afterEffect">
                                  <p:stCondLst>
                                    <p:cond delay="0"/>
                                  </p:stCondLst>
                                  <p:childTnLst>
                                    <p:animEffect transition="out" filter="fade">
                                      <p:cBhvr>
                                        <p:cTn id="737" dur="500"/>
                                        <p:tgtEl>
                                          <p:spTgt spid="240"/>
                                        </p:tgtEl>
                                      </p:cBhvr>
                                    </p:animEffect>
                                    <p:set>
                                      <p:cBhvr>
                                        <p:cTn id="738" dur="1" fill="hold">
                                          <p:stCondLst>
                                            <p:cond delay="499"/>
                                          </p:stCondLst>
                                        </p:cTn>
                                        <p:tgtEl>
                                          <p:spTgt spid="240"/>
                                        </p:tgtEl>
                                        <p:attrNameLst>
                                          <p:attrName>style.visibility</p:attrName>
                                        </p:attrNameLst>
                                      </p:cBhvr>
                                      <p:to>
                                        <p:strVal val="hidden"/>
                                      </p:to>
                                    </p:set>
                                  </p:childTnLst>
                                </p:cTn>
                              </p:par>
                            </p:childTnLst>
                          </p:cTn>
                        </p:par>
                        <p:par>
                          <p:cTn id="739" fill="hold">
                            <p:stCondLst>
                              <p:cond delay="115000"/>
                            </p:stCondLst>
                            <p:childTnLst>
                              <p:par>
                                <p:cTn id="740" presetID="1" presetClass="entr" presetSubtype="0" fill="hold" grpId="0" nodeType="afterEffect">
                                  <p:stCondLst>
                                    <p:cond delay="500"/>
                                  </p:stCondLst>
                                  <p:childTnLst>
                                    <p:set>
                                      <p:cBhvr>
                                        <p:cTn id="741" dur="1" fill="hold">
                                          <p:stCondLst>
                                            <p:cond delay="0"/>
                                          </p:stCondLst>
                                        </p:cTn>
                                        <p:tgtEl>
                                          <p:spTgt spid="241"/>
                                        </p:tgtEl>
                                        <p:attrNameLst>
                                          <p:attrName>style.visibility</p:attrName>
                                        </p:attrNameLst>
                                      </p:cBhvr>
                                      <p:to>
                                        <p:strVal val="visible"/>
                                      </p:to>
                                    </p:set>
                                  </p:childTnLst>
                                </p:cTn>
                              </p:par>
                            </p:childTnLst>
                          </p:cTn>
                        </p:par>
                        <p:par>
                          <p:cTn id="742" fill="hold">
                            <p:stCondLst>
                              <p:cond delay="115500"/>
                            </p:stCondLst>
                            <p:childTnLst>
                              <p:par>
                                <p:cTn id="743" presetID="10" presetClass="exit" presetSubtype="0" fill="hold" grpId="1" nodeType="afterEffect">
                                  <p:stCondLst>
                                    <p:cond delay="0"/>
                                  </p:stCondLst>
                                  <p:childTnLst>
                                    <p:animEffect transition="out" filter="fade">
                                      <p:cBhvr>
                                        <p:cTn id="744" dur="500"/>
                                        <p:tgtEl>
                                          <p:spTgt spid="241"/>
                                        </p:tgtEl>
                                      </p:cBhvr>
                                    </p:animEffect>
                                    <p:set>
                                      <p:cBhvr>
                                        <p:cTn id="745" dur="1" fill="hold">
                                          <p:stCondLst>
                                            <p:cond delay="499"/>
                                          </p:stCondLst>
                                        </p:cTn>
                                        <p:tgtEl>
                                          <p:spTgt spid="241"/>
                                        </p:tgtEl>
                                        <p:attrNameLst>
                                          <p:attrName>style.visibility</p:attrName>
                                        </p:attrNameLst>
                                      </p:cBhvr>
                                      <p:to>
                                        <p:strVal val="hidden"/>
                                      </p:to>
                                    </p:set>
                                  </p:childTnLst>
                                </p:cTn>
                              </p:par>
                            </p:childTnLst>
                          </p:cTn>
                        </p:par>
                        <p:par>
                          <p:cTn id="746" fill="hold">
                            <p:stCondLst>
                              <p:cond delay="116000"/>
                            </p:stCondLst>
                            <p:childTnLst>
                              <p:par>
                                <p:cTn id="747" presetID="1" presetClass="entr" presetSubtype="0" fill="hold" grpId="0" nodeType="afterEffect">
                                  <p:stCondLst>
                                    <p:cond delay="500"/>
                                  </p:stCondLst>
                                  <p:childTnLst>
                                    <p:set>
                                      <p:cBhvr>
                                        <p:cTn id="748" dur="1" fill="hold">
                                          <p:stCondLst>
                                            <p:cond delay="0"/>
                                          </p:stCondLst>
                                        </p:cTn>
                                        <p:tgtEl>
                                          <p:spTgt spid="242"/>
                                        </p:tgtEl>
                                        <p:attrNameLst>
                                          <p:attrName>style.visibility</p:attrName>
                                        </p:attrNameLst>
                                      </p:cBhvr>
                                      <p:to>
                                        <p:strVal val="visible"/>
                                      </p:to>
                                    </p:set>
                                  </p:childTnLst>
                                </p:cTn>
                              </p:par>
                            </p:childTnLst>
                          </p:cTn>
                        </p:par>
                        <p:par>
                          <p:cTn id="749" fill="hold">
                            <p:stCondLst>
                              <p:cond delay="116500"/>
                            </p:stCondLst>
                            <p:childTnLst>
                              <p:par>
                                <p:cTn id="750" presetID="10" presetClass="exit" presetSubtype="0" fill="hold" grpId="1" nodeType="afterEffect">
                                  <p:stCondLst>
                                    <p:cond delay="0"/>
                                  </p:stCondLst>
                                  <p:childTnLst>
                                    <p:animEffect transition="out" filter="fade">
                                      <p:cBhvr>
                                        <p:cTn id="751" dur="500"/>
                                        <p:tgtEl>
                                          <p:spTgt spid="242"/>
                                        </p:tgtEl>
                                      </p:cBhvr>
                                    </p:animEffect>
                                    <p:set>
                                      <p:cBhvr>
                                        <p:cTn id="752" dur="1" fill="hold">
                                          <p:stCondLst>
                                            <p:cond delay="499"/>
                                          </p:stCondLst>
                                        </p:cTn>
                                        <p:tgtEl>
                                          <p:spTgt spid="242"/>
                                        </p:tgtEl>
                                        <p:attrNameLst>
                                          <p:attrName>style.visibility</p:attrName>
                                        </p:attrNameLst>
                                      </p:cBhvr>
                                      <p:to>
                                        <p:strVal val="hidden"/>
                                      </p:to>
                                    </p:set>
                                  </p:childTnLst>
                                </p:cTn>
                              </p:par>
                            </p:childTnLst>
                          </p:cTn>
                        </p:par>
                        <p:par>
                          <p:cTn id="753" fill="hold">
                            <p:stCondLst>
                              <p:cond delay="117000"/>
                            </p:stCondLst>
                            <p:childTnLst>
                              <p:par>
                                <p:cTn id="754" presetID="1" presetClass="entr" presetSubtype="0" fill="hold" grpId="0" nodeType="afterEffect">
                                  <p:stCondLst>
                                    <p:cond delay="500"/>
                                  </p:stCondLst>
                                  <p:childTnLst>
                                    <p:set>
                                      <p:cBhvr>
                                        <p:cTn id="755" dur="1" fill="hold">
                                          <p:stCondLst>
                                            <p:cond delay="0"/>
                                          </p:stCondLst>
                                        </p:cTn>
                                        <p:tgtEl>
                                          <p:spTgt spid="243"/>
                                        </p:tgtEl>
                                        <p:attrNameLst>
                                          <p:attrName>style.visibility</p:attrName>
                                        </p:attrNameLst>
                                      </p:cBhvr>
                                      <p:to>
                                        <p:strVal val="visible"/>
                                      </p:to>
                                    </p:set>
                                  </p:childTnLst>
                                </p:cTn>
                              </p:par>
                            </p:childTnLst>
                          </p:cTn>
                        </p:par>
                        <p:par>
                          <p:cTn id="756" fill="hold">
                            <p:stCondLst>
                              <p:cond delay="117500"/>
                            </p:stCondLst>
                            <p:childTnLst>
                              <p:par>
                                <p:cTn id="757" presetID="10" presetClass="exit" presetSubtype="0" fill="hold" grpId="1" nodeType="afterEffect">
                                  <p:stCondLst>
                                    <p:cond delay="0"/>
                                  </p:stCondLst>
                                  <p:childTnLst>
                                    <p:animEffect transition="out" filter="fade">
                                      <p:cBhvr>
                                        <p:cTn id="758" dur="500"/>
                                        <p:tgtEl>
                                          <p:spTgt spid="243"/>
                                        </p:tgtEl>
                                      </p:cBhvr>
                                    </p:animEffect>
                                    <p:set>
                                      <p:cBhvr>
                                        <p:cTn id="759" dur="1" fill="hold">
                                          <p:stCondLst>
                                            <p:cond delay="499"/>
                                          </p:stCondLst>
                                        </p:cTn>
                                        <p:tgtEl>
                                          <p:spTgt spid="243"/>
                                        </p:tgtEl>
                                        <p:attrNameLst>
                                          <p:attrName>style.visibility</p:attrName>
                                        </p:attrNameLst>
                                      </p:cBhvr>
                                      <p:to>
                                        <p:strVal val="hidden"/>
                                      </p:to>
                                    </p:set>
                                  </p:childTnLst>
                                </p:cTn>
                              </p:par>
                            </p:childTnLst>
                          </p:cTn>
                        </p:par>
                        <p:par>
                          <p:cTn id="760" fill="hold">
                            <p:stCondLst>
                              <p:cond delay="118000"/>
                            </p:stCondLst>
                            <p:childTnLst>
                              <p:par>
                                <p:cTn id="761" presetID="1" presetClass="entr" presetSubtype="0" fill="hold" grpId="0" nodeType="afterEffect">
                                  <p:stCondLst>
                                    <p:cond delay="500"/>
                                  </p:stCondLst>
                                  <p:childTnLst>
                                    <p:set>
                                      <p:cBhvr>
                                        <p:cTn id="762" dur="1" fill="hold">
                                          <p:stCondLst>
                                            <p:cond delay="0"/>
                                          </p:stCondLst>
                                        </p:cTn>
                                        <p:tgtEl>
                                          <p:spTgt spid="244"/>
                                        </p:tgtEl>
                                        <p:attrNameLst>
                                          <p:attrName>style.visibility</p:attrName>
                                        </p:attrNameLst>
                                      </p:cBhvr>
                                      <p:to>
                                        <p:strVal val="visible"/>
                                      </p:to>
                                    </p:set>
                                  </p:childTnLst>
                                </p:cTn>
                              </p:par>
                            </p:childTnLst>
                          </p:cTn>
                        </p:par>
                        <p:par>
                          <p:cTn id="763" fill="hold">
                            <p:stCondLst>
                              <p:cond delay="118500"/>
                            </p:stCondLst>
                            <p:childTnLst>
                              <p:par>
                                <p:cTn id="764" presetID="10" presetClass="exit" presetSubtype="0" fill="hold" grpId="1" nodeType="afterEffect">
                                  <p:stCondLst>
                                    <p:cond delay="0"/>
                                  </p:stCondLst>
                                  <p:childTnLst>
                                    <p:animEffect transition="out" filter="fade">
                                      <p:cBhvr>
                                        <p:cTn id="765" dur="500"/>
                                        <p:tgtEl>
                                          <p:spTgt spid="244"/>
                                        </p:tgtEl>
                                      </p:cBhvr>
                                    </p:animEffect>
                                    <p:set>
                                      <p:cBhvr>
                                        <p:cTn id="766" dur="1" fill="hold">
                                          <p:stCondLst>
                                            <p:cond delay="499"/>
                                          </p:stCondLst>
                                        </p:cTn>
                                        <p:tgtEl>
                                          <p:spTgt spid="244"/>
                                        </p:tgtEl>
                                        <p:attrNameLst>
                                          <p:attrName>style.visibility</p:attrName>
                                        </p:attrNameLst>
                                      </p:cBhvr>
                                      <p:to>
                                        <p:strVal val="hidden"/>
                                      </p:to>
                                    </p:set>
                                  </p:childTnLst>
                                </p:cTn>
                              </p:par>
                            </p:childTnLst>
                          </p:cTn>
                        </p:par>
                        <p:par>
                          <p:cTn id="767" fill="hold">
                            <p:stCondLst>
                              <p:cond delay="119000"/>
                            </p:stCondLst>
                            <p:childTnLst>
                              <p:par>
                                <p:cTn id="768" presetID="1" presetClass="entr" presetSubtype="0" fill="hold" grpId="0" nodeType="afterEffect">
                                  <p:stCondLst>
                                    <p:cond delay="500"/>
                                  </p:stCondLst>
                                  <p:childTnLst>
                                    <p:set>
                                      <p:cBhvr>
                                        <p:cTn id="769" dur="1" fill="hold">
                                          <p:stCondLst>
                                            <p:cond delay="0"/>
                                          </p:stCondLst>
                                        </p:cTn>
                                        <p:tgtEl>
                                          <p:spTgt spid="245"/>
                                        </p:tgtEl>
                                        <p:attrNameLst>
                                          <p:attrName>style.visibility</p:attrName>
                                        </p:attrNameLst>
                                      </p:cBhvr>
                                      <p:to>
                                        <p:strVal val="visible"/>
                                      </p:to>
                                    </p:set>
                                  </p:childTnLst>
                                </p:cTn>
                              </p:par>
                            </p:childTnLst>
                          </p:cTn>
                        </p:par>
                        <p:par>
                          <p:cTn id="770" fill="hold">
                            <p:stCondLst>
                              <p:cond delay="119500"/>
                            </p:stCondLst>
                            <p:childTnLst>
                              <p:par>
                                <p:cTn id="771" presetID="10" presetClass="exit" presetSubtype="0" fill="hold" grpId="1" nodeType="afterEffect">
                                  <p:stCondLst>
                                    <p:cond delay="0"/>
                                  </p:stCondLst>
                                  <p:childTnLst>
                                    <p:animEffect transition="out" filter="fade">
                                      <p:cBhvr>
                                        <p:cTn id="772" dur="500"/>
                                        <p:tgtEl>
                                          <p:spTgt spid="245"/>
                                        </p:tgtEl>
                                      </p:cBhvr>
                                    </p:animEffect>
                                    <p:set>
                                      <p:cBhvr>
                                        <p:cTn id="773" dur="1" fill="hold">
                                          <p:stCondLst>
                                            <p:cond delay="499"/>
                                          </p:stCondLst>
                                        </p:cTn>
                                        <p:tgtEl>
                                          <p:spTgt spid="245"/>
                                        </p:tgtEl>
                                        <p:attrNameLst>
                                          <p:attrName>style.visibility</p:attrName>
                                        </p:attrNameLst>
                                      </p:cBhvr>
                                      <p:to>
                                        <p:strVal val="hidden"/>
                                      </p:to>
                                    </p:set>
                                  </p:childTnLst>
                                </p:cTn>
                              </p:par>
                            </p:childTnLst>
                          </p:cTn>
                        </p:par>
                        <p:par>
                          <p:cTn id="774" fill="hold">
                            <p:stCondLst>
                              <p:cond delay="120000"/>
                            </p:stCondLst>
                            <p:childTnLst>
                              <p:par>
                                <p:cTn id="775" presetID="1" presetClass="entr" presetSubtype="0" fill="hold" grpId="0" nodeType="afterEffect">
                                  <p:stCondLst>
                                    <p:cond delay="500"/>
                                  </p:stCondLst>
                                  <p:childTnLst>
                                    <p:set>
                                      <p:cBhvr>
                                        <p:cTn id="776" dur="1" fill="hold">
                                          <p:stCondLst>
                                            <p:cond delay="0"/>
                                          </p:stCondLst>
                                        </p:cTn>
                                        <p:tgtEl>
                                          <p:spTgt spid="246"/>
                                        </p:tgtEl>
                                        <p:attrNameLst>
                                          <p:attrName>style.visibility</p:attrName>
                                        </p:attrNameLst>
                                      </p:cBhvr>
                                      <p:to>
                                        <p:strVal val="visible"/>
                                      </p:to>
                                    </p:set>
                                  </p:childTnLst>
                                </p:cTn>
                              </p:par>
                            </p:childTnLst>
                          </p:cTn>
                        </p:par>
                        <p:par>
                          <p:cTn id="777" fill="hold">
                            <p:stCondLst>
                              <p:cond delay="120500"/>
                            </p:stCondLst>
                            <p:childTnLst>
                              <p:par>
                                <p:cTn id="778" presetID="10" presetClass="exit" presetSubtype="0" fill="hold" grpId="1" nodeType="afterEffect">
                                  <p:stCondLst>
                                    <p:cond delay="0"/>
                                  </p:stCondLst>
                                  <p:childTnLst>
                                    <p:animEffect transition="out" filter="fade">
                                      <p:cBhvr>
                                        <p:cTn id="779" dur="500"/>
                                        <p:tgtEl>
                                          <p:spTgt spid="246"/>
                                        </p:tgtEl>
                                      </p:cBhvr>
                                    </p:animEffect>
                                    <p:set>
                                      <p:cBhvr>
                                        <p:cTn id="780" dur="1" fill="hold">
                                          <p:stCondLst>
                                            <p:cond delay="499"/>
                                          </p:stCondLst>
                                        </p:cTn>
                                        <p:tgtEl>
                                          <p:spTgt spid="246"/>
                                        </p:tgtEl>
                                        <p:attrNameLst>
                                          <p:attrName>style.visibility</p:attrName>
                                        </p:attrNameLst>
                                      </p:cBhvr>
                                      <p:to>
                                        <p:strVal val="hidden"/>
                                      </p:to>
                                    </p:set>
                                  </p:childTnLst>
                                </p:cTn>
                              </p:par>
                            </p:childTnLst>
                          </p:cTn>
                        </p:par>
                        <p:par>
                          <p:cTn id="781" fill="hold">
                            <p:stCondLst>
                              <p:cond delay="121000"/>
                            </p:stCondLst>
                            <p:childTnLst>
                              <p:par>
                                <p:cTn id="782" presetID="1" presetClass="entr" presetSubtype="0" fill="hold" grpId="0" nodeType="afterEffect">
                                  <p:stCondLst>
                                    <p:cond delay="500"/>
                                  </p:stCondLst>
                                  <p:childTnLst>
                                    <p:set>
                                      <p:cBhvr>
                                        <p:cTn id="783" dur="1" fill="hold">
                                          <p:stCondLst>
                                            <p:cond delay="0"/>
                                          </p:stCondLst>
                                        </p:cTn>
                                        <p:tgtEl>
                                          <p:spTgt spid="247"/>
                                        </p:tgtEl>
                                        <p:attrNameLst>
                                          <p:attrName>style.visibility</p:attrName>
                                        </p:attrNameLst>
                                      </p:cBhvr>
                                      <p:to>
                                        <p:strVal val="visible"/>
                                      </p:to>
                                    </p:set>
                                  </p:childTnLst>
                                </p:cTn>
                              </p:par>
                            </p:childTnLst>
                          </p:cTn>
                        </p:par>
                        <p:par>
                          <p:cTn id="784" fill="hold">
                            <p:stCondLst>
                              <p:cond delay="121500"/>
                            </p:stCondLst>
                            <p:childTnLst>
                              <p:par>
                                <p:cTn id="785" presetID="10" presetClass="exit" presetSubtype="0" fill="hold" grpId="1" nodeType="afterEffect">
                                  <p:stCondLst>
                                    <p:cond delay="0"/>
                                  </p:stCondLst>
                                  <p:childTnLst>
                                    <p:animEffect transition="out" filter="fade">
                                      <p:cBhvr>
                                        <p:cTn id="786" dur="500"/>
                                        <p:tgtEl>
                                          <p:spTgt spid="247"/>
                                        </p:tgtEl>
                                      </p:cBhvr>
                                    </p:animEffect>
                                    <p:set>
                                      <p:cBhvr>
                                        <p:cTn id="787" dur="1" fill="hold">
                                          <p:stCondLst>
                                            <p:cond delay="499"/>
                                          </p:stCondLst>
                                        </p:cTn>
                                        <p:tgtEl>
                                          <p:spTgt spid="247"/>
                                        </p:tgtEl>
                                        <p:attrNameLst>
                                          <p:attrName>style.visibility</p:attrName>
                                        </p:attrNameLst>
                                      </p:cBhvr>
                                      <p:to>
                                        <p:strVal val="hidden"/>
                                      </p:to>
                                    </p:set>
                                  </p:childTnLst>
                                </p:cTn>
                              </p:par>
                            </p:childTnLst>
                          </p:cTn>
                        </p:par>
                        <p:par>
                          <p:cTn id="788" fill="hold">
                            <p:stCondLst>
                              <p:cond delay="122000"/>
                            </p:stCondLst>
                            <p:childTnLst>
                              <p:par>
                                <p:cTn id="789" presetID="1" presetClass="entr" presetSubtype="0" fill="hold" grpId="0" nodeType="afterEffect">
                                  <p:stCondLst>
                                    <p:cond delay="500"/>
                                  </p:stCondLst>
                                  <p:childTnLst>
                                    <p:set>
                                      <p:cBhvr>
                                        <p:cTn id="790" dur="1" fill="hold">
                                          <p:stCondLst>
                                            <p:cond delay="0"/>
                                          </p:stCondLst>
                                        </p:cTn>
                                        <p:tgtEl>
                                          <p:spTgt spid="248"/>
                                        </p:tgtEl>
                                        <p:attrNameLst>
                                          <p:attrName>style.visibility</p:attrName>
                                        </p:attrNameLst>
                                      </p:cBhvr>
                                      <p:to>
                                        <p:strVal val="visible"/>
                                      </p:to>
                                    </p:set>
                                  </p:childTnLst>
                                </p:cTn>
                              </p:par>
                            </p:childTnLst>
                          </p:cTn>
                        </p:par>
                        <p:par>
                          <p:cTn id="791" fill="hold">
                            <p:stCondLst>
                              <p:cond delay="122500"/>
                            </p:stCondLst>
                            <p:childTnLst>
                              <p:par>
                                <p:cTn id="792" presetID="10" presetClass="exit" presetSubtype="0" fill="hold" grpId="1" nodeType="afterEffect">
                                  <p:stCondLst>
                                    <p:cond delay="0"/>
                                  </p:stCondLst>
                                  <p:childTnLst>
                                    <p:animEffect transition="out" filter="fade">
                                      <p:cBhvr>
                                        <p:cTn id="793" dur="500"/>
                                        <p:tgtEl>
                                          <p:spTgt spid="248"/>
                                        </p:tgtEl>
                                      </p:cBhvr>
                                    </p:animEffect>
                                    <p:set>
                                      <p:cBhvr>
                                        <p:cTn id="794" dur="1" fill="hold">
                                          <p:stCondLst>
                                            <p:cond delay="499"/>
                                          </p:stCondLst>
                                        </p:cTn>
                                        <p:tgtEl>
                                          <p:spTgt spid="248"/>
                                        </p:tgtEl>
                                        <p:attrNameLst>
                                          <p:attrName>style.visibility</p:attrName>
                                        </p:attrNameLst>
                                      </p:cBhvr>
                                      <p:to>
                                        <p:strVal val="hidden"/>
                                      </p:to>
                                    </p:set>
                                  </p:childTnLst>
                                </p:cTn>
                              </p:par>
                            </p:childTnLst>
                          </p:cTn>
                        </p:par>
                        <p:par>
                          <p:cTn id="795" fill="hold">
                            <p:stCondLst>
                              <p:cond delay="123000"/>
                            </p:stCondLst>
                            <p:childTnLst>
                              <p:par>
                                <p:cTn id="796" presetID="1" presetClass="entr" presetSubtype="0" fill="hold" grpId="0" nodeType="afterEffect">
                                  <p:stCondLst>
                                    <p:cond delay="500"/>
                                  </p:stCondLst>
                                  <p:childTnLst>
                                    <p:set>
                                      <p:cBhvr>
                                        <p:cTn id="797" dur="1" fill="hold">
                                          <p:stCondLst>
                                            <p:cond delay="0"/>
                                          </p:stCondLst>
                                        </p:cTn>
                                        <p:tgtEl>
                                          <p:spTgt spid="249"/>
                                        </p:tgtEl>
                                        <p:attrNameLst>
                                          <p:attrName>style.visibility</p:attrName>
                                        </p:attrNameLst>
                                      </p:cBhvr>
                                      <p:to>
                                        <p:strVal val="visible"/>
                                      </p:to>
                                    </p:set>
                                  </p:childTnLst>
                                </p:cTn>
                              </p:par>
                            </p:childTnLst>
                          </p:cTn>
                        </p:par>
                        <p:par>
                          <p:cTn id="798" fill="hold">
                            <p:stCondLst>
                              <p:cond delay="123500"/>
                            </p:stCondLst>
                            <p:childTnLst>
                              <p:par>
                                <p:cTn id="799" presetID="10" presetClass="exit" presetSubtype="0" fill="hold" grpId="1" nodeType="afterEffect">
                                  <p:stCondLst>
                                    <p:cond delay="0"/>
                                  </p:stCondLst>
                                  <p:childTnLst>
                                    <p:animEffect transition="out" filter="fade">
                                      <p:cBhvr>
                                        <p:cTn id="800" dur="500"/>
                                        <p:tgtEl>
                                          <p:spTgt spid="249"/>
                                        </p:tgtEl>
                                      </p:cBhvr>
                                    </p:animEffect>
                                    <p:set>
                                      <p:cBhvr>
                                        <p:cTn id="801" dur="1" fill="hold">
                                          <p:stCondLst>
                                            <p:cond delay="499"/>
                                          </p:stCondLst>
                                        </p:cTn>
                                        <p:tgtEl>
                                          <p:spTgt spid="249"/>
                                        </p:tgtEl>
                                        <p:attrNameLst>
                                          <p:attrName>style.visibility</p:attrName>
                                        </p:attrNameLst>
                                      </p:cBhvr>
                                      <p:to>
                                        <p:strVal val="hidden"/>
                                      </p:to>
                                    </p:set>
                                  </p:childTnLst>
                                </p:cTn>
                              </p:par>
                            </p:childTnLst>
                          </p:cTn>
                        </p:par>
                        <p:par>
                          <p:cTn id="802" fill="hold">
                            <p:stCondLst>
                              <p:cond delay="124000"/>
                            </p:stCondLst>
                            <p:childTnLst>
                              <p:par>
                                <p:cTn id="803" presetID="1" presetClass="entr" presetSubtype="0" fill="hold" grpId="0" nodeType="afterEffect">
                                  <p:stCondLst>
                                    <p:cond delay="500"/>
                                  </p:stCondLst>
                                  <p:childTnLst>
                                    <p:set>
                                      <p:cBhvr>
                                        <p:cTn id="804" dur="1" fill="hold">
                                          <p:stCondLst>
                                            <p:cond delay="0"/>
                                          </p:stCondLst>
                                        </p:cTn>
                                        <p:tgtEl>
                                          <p:spTgt spid="250"/>
                                        </p:tgtEl>
                                        <p:attrNameLst>
                                          <p:attrName>style.visibility</p:attrName>
                                        </p:attrNameLst>
                                      </p:cBhvr>
                                      <p:to>
                                        <p:strVal val="visible"/>
                                      </p:to>
                                    </p:set>
                                  </p:childTnLst>
                                </p:cTn>
                              </p:par>
                            </p:childTnLst>
                          </p:cTn>
                        </p:par>
                        <p:par>
                          <p:cTn id="805" fill="hold">
                            <p:stCondLst>
                              <p:cond delay="124500"/>
                            </p:stCondLst>
                            <p:childTnLst>
                              <p:par>
                                <p:cTn id="806" presetID="10" presetClass="exit" presetSubtype="0" fill="hold" grpId="1" nodeType="afterEffect">
                                  <p:stCondLst>
                                    <p:cond delay="0"/>
                                  </p:stCondLst>
                                  <p:childTnLst>
                                    <p:animEffect transition="out" filter="fade">
                                      <p:cBhvr>
                                        <p:cTn id="807" dur="500"/>
                                        <p:tgtEl>
                                          <p:spTgt spid="250"/>
                                        </p:tgtEl>
                                      </p:cBhvr>
                                    </p:animEffect>
                                    <p:set>
                                      <p:cBhvr>
                                        <p:cTn id="808" dur="1" fill="hold">
                                          <p:stCondLst>
                                            <p:cond delay="499"/>
                                          </p:stCondLst>
                                        </p:cTn>
                                        <p:tgtEl>
                                          <p:spTgt spid="250"/>
                                        </p:tgtEl>
                                        <p:attrNameLst>
                                          <p:attrName>style.visibility</p:attrName>
                                        </p:attrNameLst>
                                      </p:cBhvr>
                                      <p:to>
                                        <p:strVal val="hidden"/>
                                      </p:to>
                                    </p:set>
                                  </p:childTnLst>
                                </p:cTn>
                              </p:par>
                            </p:childTnLst>
                          </p:cTn>
                        </p:par>
                        <p:par>
                          <p:cTn id="809" fill="hold">
                            <p:stCondLst>
                              <p:cond delay="125000"/>
                            </p:stCondLst>
                            <p:childTnLst>
                              <p:par>
                                <p:cTn id="810" presetID="1" presetClass="entr" presetSubtype="0" fill="hold" grpId="0" nodeType="afterEffect">
                                  <p:stCondLst>
                                    <p:cond delay="500"/>
                                  </p:stCondLst>
                                  <p:childTnLst>
                                    <p:set>
                                      <p:cBhvr>
                                        <p:cTn id="811" dur="1" fill="hold">
                                          <p:stCondLst>
                                            <p:cond delay="0"/>
                                          </p:stCondLst>
                                        </p:cTn>
                                        <p:tgtEl>
                                          <p:spTgt spid="251"/>
                                        </p:tgtEl>
                                        <p:attrNameLst>
                                          <p:attrName>style.visibility</p:attrName>
                                        </p:attrNameLst>
                                      </p:cBhvr>
                                      <p:to>
                                        <p:strVal val="visible"/>
                                      </p:to>
                                    </p:set>
                                  </p:childTnLst>
                                </p:cTn>
                              </p:par>
                            </p:childTnLst>
                          </p:cTn>
                        </p:par>
                        <p:par>
                          <p:cTn id="812" fill="hold">
                            <p:stCondLst>
                              <p:cond delay="125500"/>
                            </p:stCondLst>
                            <p:childTnLst>
                              <p:par>
                                <p:cTn id="813" presetID="10" presetClass="exit" presetSubtype="0" fill="hold" grpId="1" nodeType="afterEffect">
                                  <p:stCondLst>
                                    <p:cond delay="0"/>
                                  </p:stCondLst>
                                  <p:childTnLst>
                                    <p:animEffect transition="out" filter="fade">
                                      <p:cBhvr>
                                        <p:cTn id="814" dur="500"/>
                                        <p:tgtEl>
                                          <p:spTgt spid="251"/>
                                        </p:tgtEl>
                                      </p:cBhvr>
                                    </p:animEffect>
                                    <p:set>
                                      <p:cBhvr>
                                        <p:cTn id="815" dur="1" fill="hold">
                                          <p:stCondLst>
                                            <p:cond delay="499"/>
                                          </p:stCondLst>
                                        </p:cTn>
                                        <p:tgtEl>
                                          <p:spTgt spid="251"/>
                                        </p:tgtEl>
                                        <p:attrNameLst>
                                          <p:attrName>style.visibility</p:attrName>
                                        </p:attrNameLst>
                                      </p:cBhvr>
                                      <p:to>
                                        <p:strVal val="hidden"/>
                                      </p:to>
                                    </p:set>
                                  </p:childTnLst>
                                </p:cTn>
                              </p:par>
                            </p:childTnLst>
                          </p:cTn>
                        </p:par>
                        <p:par>
                          <p:cTn id="816" fill="hold">
                            <p:stCondLst>
                              <p:cond delay="126000"/>
                            </p:stCondLst>
                            <p:childTnLst>
                              <p:par>
                                <p:cTn id="817" presetID="1" presetClass="entr" presetSubtype="0" fill="hold" grpId="0" nodeType="afterEffect">
                                  <p:stCondLst>
                                    <p:cond delay="500"/>
                                  </p:stCondLst>
                                  <p:childTnLst>
                                    <p:set>
                                      <p:cBhvr>
                                        <p:cTn id="818" dur="1" fill="hold">
                                          <p:stCondLst>
                                            <p:cond delay="0"/>
                                          </p:stCondLst>
                                        </p:cTn>
                                        <p:tgtEl>
                                          <p:spTgt spid="252"/>
                                        </p:tgtEl>
                                        <p:attrNameLst>
                                          <p:attrName>style.visibility</p:attrName>
                                        </p:attrNameLst>
                                      </p:cBhvr>
                                      <p:to>
                                        <p:strVal val="visible"/>
                                      </p:to>
                                    </p:set>
                                  </p:childTnLst>
                                </p:cTn>
                              </p:par>
                            </p:childTnLst>
                          </p:cTn>
                        </p:par>
                        <p:par>
                          <p:cTn id="819" fill="hold">
                            <p:stCondLst>
                              <p:cond delay="126500"/>
                            </p:stCondLst>
                            <p:childTnLst>
                              <p:par>
                                <p:cTn id="820" presetID="10" presetClass="exit" presetSubtype="0" fill="hold" grpId="1" nodeType="afterEffect">
                                  <p:stCondLst>
                                    <p:cond delay="0"/>
                                  </p:stCondLst>
                                  <p:childTnLst>
                                    <p:animEffect transition="out" filter="fade">
                                      <p:cBhvr>
                                        <p:cTn id="821" dur="500"/>
                                        <p:tgtEl>
                                          <p:spTgt spid="252"/>
                                        </p:tgtEl>
                                      </p:cBhvr>
                                    </p:animEffect>
                                    <p:set>
                                      <p:cBhvr>
                                        <p:cTn id="822" dur="1" fill="hold">
                                          <p:stCondLst>
                                            <p:cond delay="499"/>
                                          </p:stCondLst>
                                        </p:cTn>
                                        <p:tgtEl>
                                          <p:spTgt spid="252"/>
                                        </p:tgtEl>
                                        <p:attrNameLst>
                                          <p:attrName>style.visibility</p:attrName>
                                        </p:attrNameLst>
                                      </p:cBhvr>
                                      <p:to>
                                        <p:strVal val="hidden"/>
                                      </p:to>
                                    </p:set>
                                  </p:childTnLst>
                                </p:cTn>
                              </p:par>
                            </p:childTnLst>
                          </p:cTn>
                        </p:par>
                        <p:par>
                          <p:cTn id="823" fill="hold">
                            <p:stCondLst>
                              <p:cond delay="127000"/>
                            </p:stCondLst>
                            <p:childTnLst>
                              <p:par>
                                <p:cTn id="824" presetID="1" presetClass="entr" presetSubtype="0" fill="hold" grpId="0" nodeType="afterEffect">
                                  <p:stCondLst>
                                    <p:cond delay="500"/>
                                  </p:stCondLst>
                                  <p:childTnLst>
                                    <p:set>
                                      <p:cBhvr>
                                        <p:cTn id="825" dur="1" fill="hold">
                                          <p:stCondLst>
                                            <p:cond delay="0"/>
                                          </p:stCondLst>
                                        </p:cTn>
                                        <p:tgtEl>
                                          <p:spTgt spid="253"/>
                                        </p:tgtEl>
                                        <p:attrNameLst>
                                          <p:attrName>style.visibility</p:attrName>
                                        </p:attrNameLst>
                                      </p:cBhvr>
                                      <p:to>
                                        <p:strVal val="visible"/>
                                      </p:to>
                                    </p:set>
                                  </p:childTnLst>
                                </p:cTn>
                              </p:par>
                            </p:childTnLst>
                          </p:cTn>
                        </p:par>
                        <p:par>
                          <p:cTn id="826" fill="hold">
                            <p:stCondLst>
                              <p:cond delay="127500"/>
                            </p:stCondLst>
                            <p:childTnLst>
                              <p:par>
                                <p:cTn id="827" presetID="10" presetClass="exit" presetSubtype="0" fill="hold" grpId="1" nodeType="afterEffect">
                                  <p:stCondLst>
                                    <p:cond delay="0"/>
                                  </p:stCondLst>
                                  <p:childTnLst>
                                    <p:animEffect transition="out" filter="fade">
                                      <p:cBhvr>
                                        <p:cTn id="828" dur="500"/>
                                        <p:tgtEl>
                                          <p:spTgt spid="253"/>
                                        </p:tgtEl>
                                      </p:cBhvr>
                                    </p:animEffect>
                                    <p:set>
                                      <p:cBhvr>
                                        <p:cTn id="829" dur="1" fill="hold">
                                          <p:stCondLst>
                                            <p:cond delay="499"/>
                                          </p:stCondLst>
                                        </p:cTn>
                                        <p:tgtEl>
                                          <p:spTgt spid="253"/>
                                        </p:tgtEl>
                                        <p:attrNameLst>
                                          <p:attrName>style.visibility</p:attrName>
                                        </p:attrNameLst>
                                      </p:cBhvr>
                                      <p:to>
                                        <p:strVal val="hidden"/>
                                      </p:to>
                                    </p:set>
                                  </p:childTnLst>
                                </p:cTn>
                              </p:par>
                            </p:childTnLst>
                          </p:cTn>
                        </p:par>
                        <p:par>
                          <p:cTn id="830" fill="hold">
                            <p:stCondLst>
                              <p:cond delay="128000"/>
                            </p:stCondLst>
                            <p:childTnLst>
                              <p:par>
                                <p:cTn id="831" presetID="1" presetClass="entr" presetSubtype="0" fill="hold" grpId="0" nodeType="afterEffect">
                                  <p:stCondLst>
                                    <p:cond delay="500"/>
                                  </p:stCondLst>
                                  <p:childTnLst>
                                    <p:set>
                                      <p:cBhvr>
                                        <p:cTn id="832" dur="1" fill="hold">
                                          <p:stCondLst>
                                            <p:cond delay="0"/>
                                          </p:stCondLst>
                                        </p:cTn>
                                        <p:tgtEl>
                                          <p:spTgt spid="254"/>
                                        </p:tgtEl>
                                        <p:attrNameLst>
                                          <p:attrName>style.visibility</p:attrName>
                                        </p:attrNameLst>
                                      </p:cBhvr>
                                      <p:to>
                                        <p:strVal val="visible"/>
                                      </p:to>
                                    </p:set>
                                  </p:childTnLst>
                                </p:cTn>
                              </p:par>
                            </p:childTnLst>
                          </p:cTn>
                        </p:par>
                        <p:par>
                          <p:cTn id="833" fill="hold">
                            <p:stCondLst>
                              <p:cond delay="128500"/>
                            </p:stCondLst>
                            <p:childTnLst>
                              <p:par>
                                <p:cTn id="834" presetID="10" presetClass="exit" presetSubtype="0" fill="hold" grpId="1" nodeType="afterEffect">
                                  <p:stCondLst>
                                    <p:cond delay="0"/>
                                  </p:stCondLst>
                                  <p:childTnLst>
                                    <p:animEffect transition="out" filter="fade">
                                      <p:cBhvr>
                                        <p:cTn id="835" dur="500"/>
                                        <p:tgtEl>
                                          <p:spTgt spid="254"/>
                                        </p:tgtEl>
                                      </p:cBhvr>
                                    </p:animEffect>
                                    <p:set>
                                      <p:cBhvr>
                                        <p:cTn id="836" dur="1" fill="hold">
                                          <p:stCondLst>
                                            <p:cond delay="499"/>
                                          </p:stCondLst>
                                        </p:cTn>
                                        <p:tgtEl>
                                          <p:spTgt spid="254"/>
                                        </p:tgtEl>
                                        <p:attrNameLst>
                                          <p:attrName>style.visibility</p:attrName>
                                        </p:attrNameLst>
                                      </p:cBhvr>
                                      <p:to>
                                        <p:strVal val="hidden"/>
                                      </p:to>
                                    </p:set>
                                  </p:childTnLst>
                                </p:cTn>
                              </p:par>
                            </p:childTnLst>
                          </p:cTn>
                        </p:par>
                        <p:par>
                          <p:cTn id="837" fill="hold">
                            <p:stCondLst>
                              <p:cond delay="129000"/>
                            </p:stCondLst>
                            <p:childTnLst>
                              <p:par>
                                <p:cTn id="838" presetID="1" presetClass="entr" presetSubtype="0" fill="hold" grpId="0" nodeType="afterEffect">
                                  <p:stCondLst>
                                    <p:cond delay="500"/>
                                  </p:stCondLst>
                                  <p:childTnLst>
                                    <p:set>
                                      <p:cBhvr>
                                        <p:cTn id="839" dur="1" fill="hold">
                                          <p:stCondLst>
                                            <p:cond delay="0"/>
                                          </p:stCondLst>
                                        </p:cTn>
                                        <p:tgtEl>
                                          <p:spTgt spid="255"/>
                                        </p:tgtEl>
                                        <p:attrNameLst>
                                          <p:attrName>style.visibility</p:attrName>
                                        </p:attrNameLst>
                                      </p:cBhvr>
                                      <p:to>
                                        <p:strVal val="visible"/>
                                      </p:to>
                                    </p:set>
                                  </p:childTnLst>
                                </p:cTn>
                              </p:par>
                            </p:childTnLst>
                          </p:cTn>
                        </p:par>
                        <p:par>
                          <p:cTn id="840" fill="hold">
                            <p:stCondLst>
                              <p:cond delay="129500"/>
                            </p:stCondLst>
                            <p:childTnLst>
                              <p:par>
                                <p:cTn id="841" presetID="10" presetClass="exit" presetSubtype="0" fill="hold" grpId="1" nodeType="afterEffect">
                                  <p:stCondLst>
                                    <p:cond delay="0"/>
                                  </p:stCondLst>
                                  <p:childTnLst>
                                    <p:animEffect transition="out" filter="fade">
                                      <p:cBhvr>
                                        <p:cTn id="842" dur="500"/>
                                        <p:tgtEl>
                                          <p:spTgt spid="255"/>
                                        </p:tgtEl>
                                      </p:cBhvr>
                                    </p:animEffect>
                                    <p:set>
                                      <p:cBhvr>
                                        <p:cTn id="843" dur="1" fill="hold">
                                          <p:stCondLst>
                                            <p:cond delay="499"/>
                                          </p:stCondLst>
                                        </p:cTn>
                                        <p:tgtEl>
                                          <p:spTgt spid="255"/>
                                        </p:tgtEl>
                                        <p:attrNameLst>
                                          <p:attrName>style.visibility</p:attrName>
                                        </p:attrNameLst>
                                      </p:cBhvr>
                                      <p:to>
                                        <p:strVal val="hidden"/>
                                      </p:to>
                                    </p:set>
                                  </p:childTnLst>
                                </p:cTn>
                              </p:par>
                            </p:childTnLst>
                          </p:cTn>
                        </p:par>
                        <p:par>
                          <p:cTn id="844" fill="hold">
                            <p:stCondLst>
                              <p:cond delay="130000"/>
                            </p:stCondLst>
                            <p:childTnLst>
                              <p:par>
                                <p:cTn id="845" presetID="1" presetClass="entr" presetSubtype="0" fill="hold" grpId="0" nodeType="afterEffect">
                                  <p:stCondLst>
                                    <p:cond delay="500"/>
                                  </p:stCondLst>
                                  <p:childTnLst>
                                    <p:set>
                                      <p:cBhvr>
                                        <p:cTn id="846" dur="1" fill="hold">
                                          <p:stCondLst>
                                            <p:cond delay="0"/>
                                          </p:stCondLst>
                                        </p:cTn>
                                        <p:tgtEl>
                                          <p:spTgt spid="256"/>
                                        </p:tgtEl>
                                        <p:attrNameLst>
                                          <p:attrName>style.visibility</p:attrName>
                                        </p:attrNameLst>
                                      </p:cBhvr>
                                      <p:to>
                                        <p:strVal val="visible"/>
                                      </p:to>
                                    </p:set>
                                  </p:childTnLst>
                                </p:cTn>
                              </p:par>
                            </p:childTnLst>
                          </p:cTn>
                        </p:par>
                        <p:par>
                          <p:cTn id="847" fill="hold">
                            <p:stCondLst>
                              <p:cond delay="130500"/>
                            </p:stCondLst>
                            <p:childTnLst>
                              <p:par>
                                <p:cTn id="848" presetID="10" presetClass="exit" presetSubtype="0" fill="hold" grpId="1" nodeType="afterEffect">
                                  <p:stCondLst>
                                    <p:cond delay="0"/>
                                  </p:stCondLst>
                                  <p:childTnLst>
                                    <p:animEffect transition="out" filter="fade">
                                      <p:cBhvr>
                                        <p:cTn id="849" dur="500"/>
                                        <p:tgtEl>
                                          <p:spTgt spid="256"/>
                                        </p:tgtEl>
                                      </p:cBhvr>
                                    </p:animEffect>
                                    <p:set>
                                      <p:cBhvr>
                                        <p:cTn id="850" dur="1" fill="hold">
                                          <p:stCondLst>
                                            <p:cond delay="499"/>
                                          </p:stCondLst>
                                        </p:cTn>
                                        <p:tgtEl>
                                          <p:spTgt spid="2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6" grpId="1"/>
      <p:bldP spid="137" grpId="0"/>
      <p:bldP spid="137" grpId="1"/>
      <p:bldP spid="138" grpId="0"/>
      <p:bldP spid="138" grpId="1"/>
      <p:bldP spid="139" grpId="0"/>
      <p:bldP spid="139" grpId="1"/>
      <p:bldP spid="140" grpId="0"/>
      <p:bldP spid="140" grpId="1"/>
      <p:bldP spid="141" grpId="0"/>
      <p:bldP spid="141" grpId="1"/>
      <p:bldP spid="142" grpId="0"/>
      <p:bldP spid="142" grpId="1"/>
      <p:bldP spid="143" grpId="0"/>
      <p:bldP spid="143" grpId="1"/>
      <p:bldP spid="144" grpId="0"/>
      <p:bldP spid="144" grpId="1"/>
      <p:bldP spid="145" grpId="0"/>
      <p:bldP spid="145" grpId="1"/>
      <p:bldP spid="146" grpId="0"/>
      <p:bldP spid="146" grpId="1"/>
      <p:bldP spid="147" grpId="0"/>
      <p:bldP spid="147" grpId="1"/>
      <p:bldP spid="148" grpId="0"/>
      <p:bldP spid="148" grpId="1"/>
      <p:bldP spid="149" grpId="0"/>
      <p:bldP spid="149" grpId="1"/>
      <p:bldP spid="150" grpId="0"/>
      <p:bldP spid="150" grpId="1"/>
      <p:bldP spid="151" grpId="0"/>
      <p:bldP spid="151" grpId="1"/>
      <p:bldP spid="152" grpId="0"/>
      <p:bldP spid="152" grpId="1"/>
      <p:bldP spid="153" grpId="0"/>
      <p:bldP spid="153" grpId="1"/>
      <p:bldP spid="154" grpId="0"/>
      <p:bldP spid="154" grpId="1"/>
      <p:bldP spid="155" grpId="0"/>
      <p:bldP spid="155" grpId="1"/>
      <p:bldP spid="156" grpId="0"/>
      <p:bldP spid="156" grpId="1"/>
      <p:bldP spid="157" grpId="0"/>
      <p:bldP spid="157" grpId="1"/>
      <p:bldP spid="158" grpId="0"/>
      <p:bldP spid="158" grpId="1"/>
      <p:bldP spid="159" grpId="0"/>
      <p:bldP spid="159" grpId="1"/>
      <p:bldP spid="160" grpId="0"/>
      <p:bldP spid="160" grpId="1"/>
      <p:bldP spid="161" grpId="0"/>
      <p:bldP spid="161" grpId="1"/>
      <p:bldP spid="162" grpId="0"/>
      <p:bldP spid="162" grpId="1"/>
      <p:bldP spid="163" grpId="0"/>
      <p:bldP spid="163" grpId="1"/>
      <p:bldP spid="164" grpId="0"/>
      <p:bldP spid="164" grpId="1"/>
      <p:bldP spid="165" grpId="0"/>
      <p:bldP spid="165" grpId="1"/>
      <p:bldP spid="166" grpId="0"/>
      <p:bldP spid="166" grpId="1"/>
      <p:bldP spid="167" grpId="0"/>
      <p:bldP spid="167" grpId="1"/>
      <p:bldP spid="168" grpId="0"/>
      <p:bldP spid="168" grpId="1"/>
      <p:bldP spid="169" grpId="0"/>
      <p:bldP spid="169" grpId="1"/>
      <p:bldP spid="170" grpId="0"/>
      <p:bldP spid="170" grpId="1"/>
      <p:bldP spid="171" grpId="0"/>
      <p:bldP spid="171" grpId="1"/>
      <p:bldP spid="172" grpId="0"/>
      <p:bldP spid="172" grpId="1"/>
      <p:bldP spid="173" grpId="0"/>
      <p:bldP spid="173" grpId="1"/>
      <p:bldP spid="174" grpId="0"/>
      <p:bldP spid="174" grpId="1"/>
      <p:bldP spid="175" grpId="0"/>
      <p:bldP spid="175" grpId="1"/>
      <p:bldP spid="176" grpId="0"/>
      <p:bldP spid="176" grpId="1"/>
      <p:bldP spid="177" grpId="0"/>
      <p:bldP spid="177" grpId="1"/>
      <p:bldP spid="178" grpId="0"/>
      <p:bldP spid="178" grpId="1"/>
      <p:bldP spid="179" grpId="0"/>
      <p:bldP spid="179" grpId="1"/>
      <p:bldP spid="180" grpId="0"/>
      <p:bldP spid="180" grpId="1"/>
      <p:bldP spid="181" grpId="0"/>
      <p:bldP spid="181" grpId="1"/>
      <p:bldP spid="182" grpId="0"/>
      <p:bldP spid="182" grpId="1"/>
      <p:bldP spid="183" grpId="0"/>
      <p:bldP spid="183" grpId="1"/>
      <p:bldP spid="184" grpId="0"/>
      <p:bldP spid="184" grpId="1"/>
      <p:bldP spid="185" grpId="0"/>
      <p:bldP spid="185" grpId="1"/>
      <p:bldP spid="186" grpId="0"/>
      <p:bldP spid="186" grpId="1"/>
      <p:bldP spid="187" grpId="0"/>
      <p:bldP spid="187" grpId="1"/>
      <p:bldP spid="188" grpId="0"/>
      <p:bldP spid="188" grpId="1"/>
      <p:bldP spid="189" grpId="0"/>
      <p:bldP spid="189" grpId="1"/>
      <p:bldP spid="190" grpId="0"/>
      <p:bldP spid="190" grpId="1"/>
      <p:bldP spid="191" grpId="0"/>
      <p:bldP spid="191" grpId="1"/>
      <p:bldP spid="192" grpId="0"/>
      <p:bldP spid="192" grpId="1"/>
      <p:bldP spid="193" grpId="0"/>
      <p:bldP spid="193" grpId="1"/>
      <p:bldP spid="194" grpId="0"/>
      <p:bldP spid="194" grpId="1"/>
      <p:bldP spid="195" grpId="0"/>
      <p:bldP spid="195" grpId="1"/>
      <p:bldP spid="196" grpId="0"/>
      <p:bldP spid="196" grpId="1"/>
      <p:bldP spid="197" grpId="0"/>
      <p:bldP spid="197" grpId="1"/>
      <p:bldP spid="198" grpId="0"/>
      <p:bldP spid="198" grpId="1"/>
      <p:bldP spid="199" grpId="0"/>
      <p:bldP spid="199" grpId="1"/>
      <p:bldP spid="200" grpId="0"/>
      <p:bldP spid="200" grpId="1"/>
      <p:bldP spid="201" grpId="0"/>
      <p:bldP spid="201" grpId="1"/>
      <p:bldP spid="202" grpId="0"/>
      <p:bldP spid="202" grpId="1"/>
      <p:bldP spid="203" grpId="0"/>
      <p:bldP spid="203" grpId="1"/>
      <p:bldP spid="204" grpId="0"/>
      <p:bldP spid="204" grpId="1"/>
      <p:bldP spid="205" grpId="0"/>
      <p:bldP spid="205" grpId="1"/>
      <p:bldP spid="206" grpId="0"/>
      <p:bldP spid="206" grpId="1"/>
      <p:bldP spid="207" grpId="0"/>
      <p:bldP spid="207" grpId="1"/>
      <p:bldP spid="208" grpId="0"/>
      <p:bldP spid="208" grpId="1"/>
      <p:bldP spid="209" grpId="0"/>
      <p:bldP spid="209" grpId="1"/>
      <p:bldP spid="210" grpId="0"/>
      <p:bldP spid="210" grpId="1"/>
      <p:bldP spid="211" grpId="0"/>
      <p:bldP spid="211" grpId="1"/>
      <p:bldP spid="212" grpId="0"/>
      <p:bldP spid="212" grpId="1"/>
      <p:bldP spid="213" grpId="0"/>
      <p:bldP spid="213" grpId="1"/>
      <p:bldP spid="214" grpId="0"/>
      <p:bldP spid="214" grpId="1"/>
      <p:bldP spid="215" grpId="0"/>
      <p:bldP spid="215" grpId="1"/>
      <p:bldP spid="216" grpId="0"/>
      <p:bldP spid="216" grpId="1"/>
      <p:bldP spid="217" grpId="0"/>
      <p:bldP spid="217" grpId="1"/>
      <p:bldP spid="218" grpId="0"/>
      <p:bldP spid="218" grpId="1"/>
      <p:bldP spid="219" grpId="0"/>
      <p:bldP spid="219" grpId="1"/>
      <p:bldP spid="220" grpId="0"/>
      <p:bldP spid="220" grpId="1"/>
      <p:bldP spid="221" grpId="0"/>
      <p:bldP spid="221" grpId="1"/>
      <p:bldP spid="222" grpId="0"/>
      <p:bldP spid="222" grpId="1"/>
      <p:bldP spid="223" grpId="0"/>
      <p:bldP spid="223" grpId="1"/>
      <p:bldP spid="224" grpId="0"/>
      <p:bldP spid="224" grpId="1"/>
      <p:bldP spid="225" grpId="0"/>
      <p:bldP spid="225" grpId="1"/>
      <p:bldP spid="226" grpId="0"/>
      <p:bldP spid="226" grpId="1"/>
      <p:bldP spid="227" grpId="0"/>
      <p:bldP spid="227" grpId="1"/>
      <p:bldP spid="228" grpId="0"/>
      <p:bldP spid="228" grpId="1"/>
      <p:bldP spid="229" grpId="0"/>
      <p:bldP spid="229" grpId="1"/>
      <p:bldP spid="230" grpId="0"/>
      <p:bldP spid="230" grpId="1"/>
      <p:bldP spid="231" grpId="0"/>
      <p:bldP spid="231" grpId="1"/>
      <p:bldP spid="232" grpId="0"/>
      <p:bldP spid="232" grpId="1"/>
      <p:bldP spid="233" grpId="0"/>
      <p:bldP spid="233" grpId="1"/>
      <p:bldP spid="234" grpId="0"/>
      <p:bldP spid="234" grpId="1"/>
      <p:bldP spid="235" grpId="0"/>
      <p:bldP spid="235" grpId="1"/>
      <p:bldP spid="236" grpId="0"/>
      <p:bldP spid="236" grpId="1"/>
      <p:bldP spid="237" grpId="0"/>
      <p:bldP spid="237" grpId="1"/>
      <p:bldP spid="238" grpId="0"/>
      <p:bldP spid="238" grpId="1"/>
      <p:bldP spid="239" grpId="0"/>
      <p:bldP spid="239" grpId="1"/>
      <p:bldP spid="240" grpId="0"/>
      <p:bldP spid="240" grpId="1"/>
      <p:bldP spid="241" grpId="0"/>
      <p:bldP spid="241" grpId="1"/>
      <p:bldP spid="242" grpId="0"/>
      <p:bldP spid="242" grpId="1"/>
      <p:bldP spid="243" grpId="0"/>
      <p:bldP spid="243" grpId="1"/>
      <p:bldP spid="244" grpId="0"/>
      <p:bldP spid="244" grpId="1"/>
      <p:bldP spid="245" grpId="0"/>
      <p:bldP spid="245" grpId="1"/>
      <p:bldP spid="246" grpId="0"/>
      <p:bldP spid="246" grpId="1"/>
      <p:bldP spid="247" grpId="0"/>
      <p:bldP spid="247" grpId="1"/>
      <p:bldP spid="248" grpId="0"/>
      <p:bldP spid="248" grpId="1"/>
      <p:bldP spid="249" grpId="0"/>
      <p:bldP spid="249" grpId="1"/>
      <p:bldP spid="250" grpId="0"/>
      <p:bldP spid="250" grpId="1"/>
      <p:bldP spid="251" grpId="0"/>
      <p:bldP spid="251" grpId="1"/>
      <p:bldP spid="252" grpId="0"/>
      <p:bldP spid="252" grpId="1"/>
      <p:bldP spid="253" grpId="0"/>
      <p:bldP spid="253" grpId="1"/>
      <p:bldP spid="254" grpId="0"/>
      <p:bldP spid="254" grpId="1"/>
      <p:bldP spid="255" grpId="0"/>
      <p:bldP spid="255" grpId="1"/>
      <p:bldP spid="256" grpId="0"/>
      <p:bldP spid="25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lgn="ctr">
              <a:buNone/>
            </a:pPr>
            <a:r>
              <a:rPr lang="ru-RU" sz="3600" b="1" dirty="0" smtClean="0"/>
              <a:t>Запись экзамена завершена</a:t>
            </a:r>
            <a:endParaRPr lang="ru-RU" sz="3600" b="1" dirty="0"/>
          </a:p>
        </p:txBody>
      </p:sp>
    </p:spTree>
    <p:extLst>
      <p:ext uri="{BB962C8B-B14F-4D97-AF65-F5344CB8AC3E}">
        <p14:creationId xmlns:p14="http://schemas.microsoft.com/office/powerpoint/2010/main" val="525060231"/>
      </p:ext>
    </p:extLst>
  </p:cSld>
  <p:clrMapOvr>
    <a:masterClrMapping/>
  </p:clrMapOvr>
  <p:transition spd="slow" advTm="6525">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4230" y="1379358"/>
            <a:ext cx="6172200" cy="742950"/>
          </a:xfrm>
        </p:spPr>
        <p:txBody>
          <a:bodyPr>
            <a:normAutofit/>
          </a:bodyPr>
          <a:lstStyle/>
          <a:p>
            <a:r>
              <a:rPr lang="ru-RU" b="1" dirty="0" smtClean="0">
                <a:solidFill>
                  <a:srgbClr val="0070C0"/>
                </a:solidFill>
              </a:rPr>
              <a:t>Запись номера КИМ</a:t>
            </a:r>
            <a:endParaRPr lang="ru-RU" b="1" dirty="0">
              <a:solidFill>
                <a:srgbClr val="0070C0"/>
              </a:solidFill>
            </a:endParaRPr>
          </a:p>
        </p:txBody>
      </p:sp>
      <p:sp>
        <p:nvSpPr>
          <p:cNvPr id="3" name="Объект 2"/>
          <p:cNvSpPr>
            <a:spLocks noGrp="1"/>
          </p:cNvSpPr>
          <p:nvPr>
            <p:ph idx="1"/>
          </p:nvPr>
        </p:nvSpPr>
        <p:spPr>
          <a:xfrm>
            <a:off x="525162" y="2567152"/>
            <a:ext cx="7895968" cy="2324579"/>
          </a:xfrm>
        </p:spPr>
        <p:txBody>
          <a:bodyPr/>
          <a:lstStyle/>
          <a:p>
            <a:pPr marL="0" indent="0" algn="ctr">
              <a:buNone/>
            </a:pPr>
            <a:r>
              <a:rPr lang="ru-RU" sz="2800" dirty="0"/>
              <a:t>Назовите на русском языке уникальный идентификационный </a:t>
            </a:r>
            <a:r>
              <a:rPr lang="ru-RU" sz="2800" b="1" dirty="0"/>
              <a:t>номер КИМ  </a:t>
            </a:r>
            <a:r>
              <a:rPr lang="ru-RU" sz="2800" dirty="0"/>
              <a:t>(</a:t>
            </a:r>
            <a:r>
              <a:rPr lang="ru-RU" sz="2800" b="1" dirty="0"/>
              <a:t>последовательно по одной цифре</a:t>
            </a:r>
            <a:r>
              <a:rPr lang="ru-RU" sz="2800" dirty="0"/>
              <a:t>)</a:t>
            </a:r>
          </a:p>
          <a:p>
            <a:endParaRPr lang="ru-RU" dirty="0"/>
          </a:p>
        </p:txBody>
      </p:sp>
    </p:spTree>
    <p:extLst>
      <p:ext uri="{BB962C8B-B14F-4D97-AF65-F5344CB8AC3E}">
        <p14:creationId xmlns:p14="http://schemas.microsoft.com/office/powerpoint/2010/main" val="1400329918"/>
      </p:ext>
    </p:extLst>
  </p:cSld>
  <p:clrMapOvr>
    <a:masterClrMapping/>
  </p:clrMapOvr>
  <p:transition spd="slow" advTm="11099">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rgbClr val="0070C0"/>
                </a:solidFill>
              </a:rPr>
              <a:t>Task 1</a:t>
            </a:r>
            <a:endParaRPr lang="ru-RU" dirty="0">
              <a:solidFill>
                <a:srgbClr val="0070C0"/>
              </a:solidFill>
            </a:endParaRPr>
          </a:p>
        </p:txBody>
      </p:sp>
      <p:sp>
        <p:nvSpPr>
          <p:cNvPr id="3" name="Объект 2"/>
          <p:cNvSpPr>
            <a:spLocks noGrp="1"/>
          </p:cNvSpPr>
          <p:nvPr>
            <p:ph idx="1"/>
          </p:nvPr>
        </p:nvSpPr>
        <p:spPr>
          <a:xfrm>
            <a:off x="2195736" y="1988840"/>
            <a:ext cx="4216716" cy="1177058"/>
          </a:xfrm>
        </p:spPr>
        <p:txBody>
          <a:bodyPr>
            <a:normAutofit/>
          </a:bodyPr>
          <a:lstStyle/>
          <a:p>
            <a:pPr marL="0" indent="0">
              <a:buNone/>
            </a:pPr>
            <a:r>
              <a:rPr lang="en-US" sz="3200" b="1" dirty="0"/>
              <a:t>Be ready for the test</a:t>
            </a:r>
            <a:endParaRPr lang="ru-RU" sz="3200" b="1" dirty="0"/>
          </a:p>
        </p:txBody>
      </p:sp>
      <p:sp>
        <p:nvSpPr>
          <p:cNvPr id="4" name="TextBox 3"/>
          <p:cNvSpPr txBox="1"/>
          <p:nvPr/>
        </p:nvSpPr>
        <p:spPr>
          <a:xfrm>
            <a:off x="3707904" y="3023645"/>
            <a:ext cx="1602178" cy="1200329"/>
          </a:xfrm>
          <a:prstGeom prst="rect">
            <a:avLst/>
          </a:prstGeom>
          <a:noFill/>
        </p:spPr>
        <p:txBody>
          <a:bodyPr wrap="square" rtlCol="0">
            <a:spAutoFit/>
          </a:bodyPr>
          <a:lstStyle/>
          <a:p>
            <a:r>
              <a:rPr lang="en-US" sz="7200" dirty="0">
                <a:solidFill>
                  <a:srgbClr val="0070C0"/>
                </a:solidFill>
              </a:rPr>
              <a:t>03</a:t>
            </a:r>
            <a:endParaRPr lang="ru-RU" sz="7200" dirty="0">
              <a:solidFill>
                <a:srgbClr val="0070C0"/>
              </a:solidFill>
            </a:endParaRPr>
          </a:p>
        </p:txBody>
      </p:sp>
      <p:sp>
        <p:nvSpPr>
          <p:cNvPr id="7" name="TextBox 6"/>
          <p:cNvSpPr txBox="1"/>
          <p:nvPr/>
        </p:nvSpPr>
        <p:spPr>
          <a:xfrm>
            <a:off x="3707904" y="3030573"/>
            <a:ext cx="1602178" cy="1200329"/>
          </a:xfrm>
          <a:prstGeom prst="rect">
            <a:avLst/>
          </a:prstGeom>
          <a:noFill/>
        </p:spPr>
        <p:txBody>
          <a:bodyPr wrap="square" rtlCol="0">
            <a:spAutoFit/>
          </a:bodyPr>
          <a:lstStyle/>
          <a:p>
            <a:r>
              <a:rPr lang="en-US" sz="7200" dirty="0">
                <a:solidFill>
                  <a:srgbClr val="0070C0"/>
                </a:solidFill>
              </a:rPr>
              <a:t>02</a:t>
            </a:r>
            <a:endParaRPr lang="ru-RU" sz="7200" dirty="0">
              <a:solidFill>
                <a:srgbClr val="0070C0"/>
              </a:solidFill>
            </a:endParaRPr>
          </a:p>
        </p:txBody>
      </p:sp>
      <p:sp>
        <p:nvSpPr>
          <p:cNvPr id="8" name="TextBox 7"/>
          <p:cNvSpPr txBox="1"/>
          <p:nvPr/>
        </p:nvSpPr>
        <p:spPr>
          <a:xfrm>
            <a:off x="3707904" y="3016717"/>
            <a:ext cx="1602178" cy="1200329"/>
          </a:xfrm>
          <a:prstGeom prst="rect">
            <a:avLst/>
          </a:prstGeom>
          <a:noFill/>
        </p:spPr>
        <p:txBody>
          <a:bodyPr wrap="square" rtlCol="0">
            <a:spAutoFit/>
          </a:bodyPr>
          <a:lstStyle/>
          <a:p>
            <a:r>
              <a:rPr lang="en-US" sz="7200" dirty="0">
                <a:solidFill>
                  <a:srgbClr val="0070C0"/>
                </a:solidFill>
              </a:rPr>
              <a:t>01</a:t>
            </a:r>
            <a:endParaRPr lang="ru-RU" sz="7200" dirty="0">
              <a:solidFill>
                <a:srgbClr val="0070C0"/>
              </a:solidFill>
            </a:endParaRPr>
          </a:p>
        </p:txBody>
      </p:sp>
      <p:sp>
        <p:nvSpPr>
          <p:cNvPr id="9" name="Объект 2"/>
          <p:cNvSpPr txBox="1">
            <a:spLocks/>
          </p:cNvSpPr>
          <p:nvPr/>
        </p:nvSpPr>
        <p:spPr>
          <a:xfrm>
            <a:off x="3059832" y="4726263"/>
            <a:ext cx="2762064" cy="886121"/>
          </a:xfrm>
          <a:prstGeom prst="rect">
            <a:avLst/>
          </a:prstGeom>
        </p:spPr>
        <p:txBody>
          <a:bodyPr vert="horz" lIns="68580" tIns="34290" rIns="68580" bIns="3429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en-US" sz="3200" b="1" dirty="0"/>
              <a:t>seconds</a:t>
            </a:r>
            <a:endParaRPr lang="ru-RU" sz="3200" b="1" dirty="0"/>
          </a:p>
        </p:txBody>
      </p:sp>
      <p:sp>
        <p:nvSpPr>
          <p:cNvPr id="11" name="TextBox 10"/>
          <p:cNvSpPr txBox="1"/>
          <p:nvPr/>
        </p:nvSpPr>
        <p:spPr>
          <a:xfrm>
            <a:off x="3707904" y="3030572"/>
            <a:ext cx="1602178" cy="1200329"/>
          </a:xfrm>
          <a:prstGeom prst="rect">
            <a:avLst/>
          </a:prstGeom>
          <a:noFill/>
        </p:spPr>
        <p:txBody>
          <a:bodyPr wrap="square" rtlCol="0">
            <a:spAutoFit/>
          </a:bodyPr>
          <a:lstStyle/>
          <a:p>
            <a:r>
              <a:rPr lang="en-US" sz="7200" dirty="0" smtClean="0">
                <a:solidFill>
                  <a:srgbClr val="0070C0"/>
                </a:solidFill>
              </a:rPr>
              <a:t>0</a:t>
            </a:r>
            <a:r>
              <a:rPr lang="ru-RU" sz="7200" dirty="0" smtClean="0">
                <a:solidFill>
                  <a:srgbClr val="0070C0"/>
                </a:solidFill>
              </a:rPr>
              <a:t>0</a:t>
            </a:r>
            <a:endParaRPr lang="ru-RU" sz="7200" dirty="0">
              <a:solidFill>
                <a:srgbClr val="0070C0"/>
              </a:solidFill>
            </a:endParaRPr>
          </a:p>
        </p:txBody>
      </p:sp>
    </p:spTree>
    <p:extLst>
      <p:ext uri="{BB962C8B-B14F-4D97-AF65-F5344CB8AC3E}">
        <p14:creationId xmlns:p14="http://schemas.microsoft.com/office/powerpoint/2010/main" val="634934488"/>
      </p:ext>
    </p:extLst>
  </p:cSld>
  <p:clrMapOvr>
    <a:masterClrMapping/>
  </p:clrMapOvr>
  <p:transition spd="slow" advTm="651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0" presetClass="exit" presetSubtype="0" fill="hold" grpId="1" nodeType="afterEffect">
                                  <p:stCondLst>
                                    <p:cond delay="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par>
                          <p:cTn id="11" fill="hold">
                            <p:stCondLst>
                              <p:cond delay="1500"/>
                            </p:stCondLst>
                            <p:childTnLst>
                              <p:par>
                                <p:cTn id="12" presetID="1" presetClass="entr" presetSubtype="0" fill="hold" grpId="0" nodeType="afterEffect">
                                  <p:stCondLst>
                                    <p:cond delay="50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2000"/>
                            </p:stCondLst>
                            <p:childTnLst>
                              <p:par>
                                <p:cTn id="15" presetID="10" presetClass="exit" presetSubtype="0" fill="hold" grpId="1" nodeType="afterEffect">
                                  <p:stCondLst>
                                    <p:cond delay="50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par>
                          <p:cTn id="18" fill="hold">
                            <p:stCondLst>
                              <p:cond delay="3000"/>
                            </p:stCondLst>
                            <p:childTnLst>
                              <p:par>
                                <p:cTn id="19" presetID="1" presetClass="entr" presetSubtype="0" fill="hold" grpId="0" nodeType="afterEffect">
                                  <p:stCondLst>
                                    <p:cond delay="50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3500"/>
                            </p:stCondLst>
                            <p:childTnLst>
                              <p:par>
                                <p:cTn id="22" presetID="10" presetClass="exit" presetSubtype="0" fill="hold" grpId="1" nodeType="afterEffect">
                                  <p:stCondLst>
                                    <p:cond delay="50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50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5000"/>
                            </p:stCondLst>
                            <p:childTnLst>
                              <p:par>
                                <p:cTn id="29" presetID="10" presetClass="exit" presetSubtype="0" fill="hold" grpId="1" nodeType="afterEffect">
                                  <p:stCondLst>
                                    <p:cond delay="50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P spid="7" grpId="1"/>
      <p:bldP spid="8" grpId="0"/>
      <p:bldP spid="8" grpId="1"/>
      <p:bldP spid="11" grpId="0"/>
      <p:bldP spid="1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76672"/>
            <a:ext cx="8753744" cy="1296144"/>
          </a:xfrm>
        </p:spPr>
        <p:txBody>
          <a:bodyPr>
            <a:noAutofit/>
          </a:bodyPr>
          <a:lstStyle/>
          <a:p>
            <a:r>
              <a:rPr lang="en-US" sz="2400" b="1" u="sng" dirty="0">
                <a:solidFill>
                  <a:schemeClr val="tx1"/>
                </a:solidFill>
              </a:rPr>
              <a:t>Task 1. </a:t>
            </a:r>
            <a:r>
              <a:rPr lang="en-US" sz="2400" b="1" dirty="0">
                <a:solidFill>
                  <a:schemeClr val="tx1"/>
                </a:solidFill>
              </a:rPr>
              <a:t>You are going to read the text aloud. You have </a:t>
            </a:r>
            <a:r>
              <a:rPr lang="en-US" sz="2400" b="1" dirty="0">
                <a:solidFill>
                  <a:srgbClr val="C00000"/>
                </a:solidFill>
              </a:rPr>
              <a:t>1.5 minutes </a:t>
            </a:r>
            <a:r>
              <a:rPr lang="en-US" sz="2400" b="1" dirty="0">
                <a:solidFill>
                  <a:schemeClr val="tx1"/>
                </a:solidFill>
              </a:rPr>
              <a:t>to read the text silently, and then be ready to read it aloud. Remember that you will not have more than 2 minutes for reading aloud</a:t>
            </a:r>
            <a:r>
              <a:rPr lang="en-US" sz="2400" b="1" dirty="0" smtClean="0">
                <a:solidFill>
                  <a:schemeClr val="tx1"/>
                </a:solidFill>
              </a:rPr>
              <a:t>.</a:t>
            </a:r>
            <a:endParaRPr lang="ru-RU" sz="2400" dirty="0"/>
          </a:p>
        </p:txBody>
      </p:sp>
      <p:sp>
        <p:nvSpPr>
          <p:cNvPr id="3" name="Объект 2"/>
          <p:cNvSpPr>
            <a:spLocks noGrp="1"/>
          </p:cNvSpPr>
          <p:nvPr>
            <p:ph idx="1"/>
          </p:nvPr>
        </p:nvSpPr>
        <p:spPr>
          <a:xfrm>
            <a:off x="238849" y="1916832"/>
            <a:ext cx="8825752" cy="4277588"/>
          </a:xfrm>
          <a:ln>
            <a:solidFill>
              <a:schemeClr val="tx1">
                <a:lumMod val="50000"/>
                <a:lumOff val="50000"/>
              </a:schemeClr>
            </a:solidFill>
          </a:ln>
        </p:spPr>
        <p:txBody>
          <a:bodyPr>
            <a:noAutofit/>
          </a:bodyPr>
          <a:lstStyle/>
          <a:p>
            <a:pPr marL="0" indent="0">
              <a:buNone/>
            </a:pPr>
            <a:r>
              <a:rPr lang="en-US" sz="2000" dirty="0"/>
              <a:t>In 1642 a French student invented the first mechanical calculator. He was only 18 and the counting machine was a present for his father. The father worked as a tax collector and the young man wanted to make his job easier.</a:t>
            </a:r>
          </a:p>
          <a:p>
            <a:pPr marL="0" indent="0">
              <a:buNone/>
            </a:pPr>
            <a:r>
              <a:rPr lang="en-US" sz="2000" dirty="0"/>
              <a:t>The talented inventor made several machines but nobody was interested. The young man was ahead of his time. Many years passed before people realized how useful these machines could be and started mass producing them.</a:t>
            </a:r>
          </a:p>
          <a:p>
            <a:pPr marL="0" indent="0">
              <a:buNone/>
            </a:pPr>
            <a:r>
              <a:rPr lang="en-US" sz="2000" dirty="0"/>
              <a:t>Today most mechanical calculators have been replaced with electronic models. These small devices can perform a lot of mathematical operations. You just need to enter the numbers by pressing the keys and you’ll see the final result on the screen in no time.</a:t>
            </a:r>
          </a:p>
          <a:p>
            <a:endParaRPr lang="ru-RU" sz="2000" dirty="0"/>
          </a:p>
        </p:txBody>
      </p:sp>
      <p:grpSp>
        <p:nvGrpSpPr>
          <p:cNvPr id="100" name="Группа 99"/>
          <p:cNvGrpSpPr/>
          <p:nvPr/>
        </p:nvGrpSpPr>
        <p:grpSpPr>
          <a:xfrm>
            <a:off x="6516217" y="6231065"/>
            <a:ext cx="576064" cy="590951"/>
            <a:chOff x="755576" y="5013176"/>
            <a:chExt cx="864096" cy="792088"/>
          </a:xfrm>
          <a:solidFill>
            <a:schemeClr val="bg2">
              <a:lumMod val="20000"/>
              <a:lumOff val="80000"/>
            </a:schemeClr>
          </a:solidFill>
        </p:grpSpPr>
        <p:sp>
          <p:nvSpPr>
            <p:cNvPr id="101" name="Овал 100"/>
            <p:cNvSpPr/>
            <p:nvPr/>
          </p:nvSpPr>
          <p:spPr>
            <a:xfrm>
              <a:off x="755576" y="5013176"/>
              <a:ext cx="864096" cy="792088"/>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a:solidFill>
                  <a:srgbClr val="0070C0"/>
                </a:solidFill>
              </a:endParaRPr>
            </a:p>
          </p:txBody>
        </p:sp>
        <p:cxnSp>
          <p:nvCxnSpPr>
            <p:cNvPr id="102" name="Прямая со стрелкой 101"/>
            <p:cNvCxnSpPr>
              <a:endCxn id="101" idx="1"/>
            </p:cNvCxnSpPr>
            <p:nvPr/>
          </p:nvCxnSpPr>
          <p:spPr>
            <a:xfrm flipH="1" flipV="1">
              <a:off x="882120" y="5129175"/>
              <a:ext cx="305504" cy="316049"/>
            </a:xfrm>
            <a:prstGeom prst="straightConnector1">
              <a:avLst/>
            </a:prstGeom>
            <a:grpFill/>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Прямая со стрелкой 102"/>
            <p:cNvCxnSpPr/>
            <p:nvPr/>
          </p:nvCxnSpPr>
          <p:spPr>
            <a:xfrm flipV="1">
              <a:off x="1187624" y="5409220"/>
              <a:ext cx="288032" cy="36004"/>
            </a:xfrm>
            <a:prstGeom prst="straightConnector1">
              <a:avLst/>
            </a:prstGeom>
            <a:grpFill/>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Объект 3"/>
          <p:cNvSpPr txBox="1">
            <a:spLocks/>
          </p:cNvSpPr>
          <p:nvPr/>
        </p:nvSpPr>
        <p:spPr>
          <a:xfrm>
            <a:off x="7570482" y="625807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1:30</a:t>
            </a:r>
          </a:p>
        </p:txBody>
      </p:sp>
      <p:sp>
        <p:nvSpPr>
          <p:cNvPr id="41" name="Объект 3"/>
          <p:cNvSpPr txBox="1">
            <a:spLocks/>
          </p:cNvSpPr>
          <p:nvPr/>
        </p:nvSpPr>
        <p:spPr>
          <a:xfrm>
            <a:off x="7552636" y="627572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1:29</a:t>
            </a:r>
          </a:p>
        </p:txBody>
      </p:sp>
      <p:sp>
        <p:nvSpPr>
          <p:cNvPr id="42" name="Объект 3"/>
          <p:cNvSpPr txBox="1">
            <a:spLocks/>
          </p:cNvSpPr>
          <p:nvPr/>
        </p:nvSpPr>
        <p:spPr>
          <a:xfrm>
            <a:off x="7524946" y="628476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1:28</a:t>
            </a:r>
          </a:p>
        </p:txBody>
      </p:sp>
      <p:sp>
        <p:nvSpPr>
          <p:cNvPr id="43" name="Объект 3"/>
          <p:cNvSpPr txBox="1">
            <a:spLocks/>
          </p:cNvSpPr>
          <p:nvPr/>
        </p:nvSpPr>
        <p:spPr>
          <a:xfrm>
            <a:off x="7567326" y="623181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1:27</a:t>
            </a:r>
          </a:p>
        </p:txBody>
      </p:sp>
      <p:sp>
        <p:nvSpPr>
          <p:cNvPr id="44" name="Объект 3"/>
          <p:cNvSpPr txBox="1">
            <a:spLocks/>
          </p:cNvSpPr>
          <p:nvPr/>
        </p:nvSpPr>
        <p:spPr>
          <a:xfrm>
            <a:off x="7578755" y="630723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1:26</a:t>
            </a:r>
          </a:p>
        </p:txBody>
      </p:sp>
      <p:sp>
        <p:nvSpPr>
          <p:cNvPr id="45" name="Объект 3"/>
          <p:cNvSpPr txBox="1">
            <a:spLocks/>
          </p:cNvSpPr>
          <p:nvPr/>
        </p:nvSpPr>
        <p:spPr>
          <a:xfrm>
            <a:off x="7582880" y="627772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1:25</a:t>
            </a:r>
          </a:p>
        </p:txBody>
      </p:sp>
      <p:sp>
        <p:nvSpPr>
          <p:cNvPr id="46" name="Объект 3"/>
          <p:cNvSpPr txBox="1">
            <a:spLocks/>
          </p:cNvSpPr>
          <p:nvPr/>
        </p:nvSpPr>
        <p:spPr>
          <a:xfrm>
            <a:off x="7554642" y="628440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1:24</a:t>
            </a:r>
          </a:p>
        </p:txBody>
      </p:sp>
      <p:sp>
        <p:nvSpPr>
          <p:cNvPr id="47" name="Объект 3"/>
          <p:cNvSpPr txBox="1">
            <a:spLocks/>
          </p:cNvSpPr>
          <p:nvPr/>
        </p:nvSpPr>
        <p:spPr>
          <a:xfrm>
            <a:off x="7551434" y="627407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1:23</a:t>
            </a:r>
          </a:p>
        </p:txBody>
      </p:sp>
      <p:sp>
        <p:nvSpPr>
          <p:cNvPr id="48" name="Объект 3"/>
          <p:cNvSpPr txBox="1">
            <a:spLocks/>
          </p:cNvSpPr>
          <p:nvPr/>
        </p:nvSpPr>
        <p:spPr>
          <a:xfrm>
            <a:off x="7563394" y="627772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1:22</a:t>
            </a:r>
          </a:p>
        </p:txBody>
      </p:sp>
      <p:sp>
        <p:nvSpPr>
          <p:cNvPr id="49" name="Объект 3"/>
          <p:cNvSpPr txBox="1">
            <a:spLocks/>
          </p:cNvSpPr>
          <p:nvPr/>
        </p:nvSpPr>
        <p:spPr>
          <a:xfrm>
            <a:off x="7552636" y="630408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1:21</a:t>
            </a:r>
          </a:p>
        </p:txBody>
      </p:sp>
      <p:sp>
        <p:nvSpPr>
          <p:cNvPr id="50" name="Объект 3"/>
          <p:cNvSpPr txBox="1">
            <a:spLocks/>
          </p:cNvSpPr>
          <p:nvPr/>
        </p:nvSpPr>
        <p:spPr>
          <a:xfrm>
            <a:off x="7558852" y="628688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1:20</a:t>
            </a:r>
          </a:p>
        </p:txBody>
      </p:sp>
      <p:sp>
        <p:nvSpPr>
          <p:cNvPr id="51" name="Объект 3"/>
          <p:cNvSpPr txBox="1">
            <a:spLocks/>
          </p:cNvSpPr>
          <p:nvPr/>
        </p:nvSpPr>
        <p:spPr>
          <a:xfrm>
            <a:off x="7593638" y="629674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1:19</a:t>
            </a:r>
          </a:p>
        </p:txBody>
      </p:sp>
      <p:sp>
        <p:nvSpPr>
          <p:cNvPr id="52" name="Объект 3"/>
          <p:cNvSpPr txBox="1">
            <a:spLocks/>
          </p:cNvSpPr>
          <p:nvPr/>
        </p:nvSpPr>
        <p:spPr>
          <a:xfrm>
            <a:off x="7582880" y="629633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1:18</a:t>
            </a:r>
          </a:p>
        </p:txBody>
      </p:sp>
      <p:sp>
        <p:nvSpPr>
          <p:cNvPr id="53" name="Объект 3"/>
          <p:cNvSpPr txBox="1">
            <a:spLocks/>
          </p:cNvSpPr>
          <p:nvPr/>
        </p:nvSpPr>
        <p:spPr>
          <a:xfrm>
            <a:off x="7558852" y="627533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1:17</a:t>
            </a:r>
          </a:p>
        </p:txBody>
      </p:sp>
      <p:sp>
        <p:nvSpPr>
          <p:cNvPr id="54" name="Объект 3"/>
          <p:cNvSpPr txBox="1">
            <a:spLocks/>
          </p:cNvSpPr>
          <p:nvPr/>
        </p:nvSpPr>
        <p:spPr>
          <a:xfrm>
            <a:off x="7534593" y="625807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1:16</a:t>
            </a:r>
          </a:p>
        </p:txBody>
      </p:sp>
      <p:sp>
        <p:nvSpPr>
          <p:cNvPr id="55" name="Объект 3"/>
          <p:cNvSpPr txBox="1">
            <a:spLocks/>
          </p:cNvSpPr>
          <p:nvPr/>
        </p:nvSpPr>
        <p:spPr>
          <a:xfrm>
            <a:off x="7571572" y="626936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1:15</a:t>
            </a:r>
          </a:p>
        </p:txBody>
      </p:sp>
      <p:sp>
        <p:nvSpPr>
          <p:cNvPr id="56" name="Объект 3"/>
          <p:cNvSpPr txBox="1">
            <a:spLocks/>
          </p:cNvSpPr>
          <p:nvPr/>
        </p:nvSpPr>
        <p:spPr>
          <a:xfrm>
            <a:off x="7548933" y="626899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1:14</a:t>
            </a:r>
          </a:p>
        </p:txBody>
      </p:sp>
      <p:sp>
        <p:nvSpPr>
          <p:cNvPr id="57" name="Объект 3"/>
          <p:cNvSpPr txBox="1">
            <a:spLocks/>
          </p:cNvSpPr>
          <p:nvPr/>
        </p:nvSpPr>
        <p:spPr>
          <a:xfrm>
            <a:off x="7534593" y="628546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1:13</a:t>
            </a:r>
          </a:p>
        </p:txBody>
      </p:sp>
      <p:sp>
        <p:nvSpPr>
          <p:cNvPr id="58" name="Объект 3"/>
          <p:cNvSpPr txBox="1">
            <a:spLocks/>
          </p:cNvSpPr>
          <p:nvPr/>
        </p:nvSpPr>
        <p:spPr>
          <a:xfrm>
            <a:off x="7554642" y="629674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1:12</a:t>
            </a:r>
          </a:p>
        </p:txBody>
      </p:sp>
      <p:sp>
        <p:nvSpPr>
          <p:cNvPr id="59" name="Объект 3"/>
          <p:cNvSpPr txBox="1">
            <a:spLocks/>
          </p:cNvSpPr>
          <p:nvPr/>
        </p:nvSpPr>
        <p:spPr>
          <a:xfrm>
            <a:off x="7593638" y="62616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1:11</a:t>
            </a:r>
          </a:p>
        </p:txBody>
      </p:sp>
      <p:sp>
        <p:nvSpPr>
          <p:cNvPr id="60" name="Объект 3"/>
          <p:cNvSpPr txBox="1">
            <a:spLocks/>
          </p:cNvSpPr>
          <p:nvPr/>
        </p:nvSpPr>
        <p:spPr>
          <a:xfrm>
            <a:off x="7571252" y="626840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1:10</a:t>
            </a:r>
          </a:p>
        </p:txBody>
      </p:sp>
      <p:sp>
        <p:nvSpPr>
          <p:cNvPr id="61" name="Объект 3"/>
          <p:cNvSpPr txBox="1">
            <a:spLocks/>
          </p:cNvSpPr>
          <p:nvPr/>
        </p:nvSpPr>
        <p:spPr>
          <a:xfrm>
            <a:off x="7539645" y="629674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1:09</a:t>
            </a:r>
          </a:p>
        </p:txBody>
      </p:sp>
      <p:sp>
        <p:nvSpPr>
          <p:cNvPr id="62" name="Объект 3"/>
          <p:cNvSpPr txBox="1">
            <a:spLocks/>
          </p:cNvSpPr>
          <p:nvPr/>
        </p:nvSpPr>
        <p:spPr>
          <a:xfrm>
            <a:off x="7582330" y="626244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1:08</a:t>
            </a:r>
          </a:p>
        </p:txBody>
      </p:sp>
      <p:sp>
        <p:nvSpPr>
          <p:cNvPr id="63" name="Объект 3"/>
          <p:cNvSpPr txBox="1">
            <a:spLocks/>
          </p:cNvSpPr>
          <p:nvPr/>
        </p:nvSpPr>
        <p:spPr>
          <a:xfrm>
            <a:off x="7535697" y="628546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1:07</a:t>
            </a:r>
          </a:p>
        </p:txBody>
      </p:sp>
      <p:sp>
        <p:nvSpPr>
          <p:cNvPr id="64" name="Объект 3"/>
          <p:cNvSpPr txBox="1">
            <a:spLocks/>
          </p:cNvSpPr>
          <p:nvPr/>
        </p:nvSpPr>
        <p:spPr>
          <a:xfrm>
            <a:off x="7573075" y="625416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1:06</a:t>
            </a:r>
          </a:p>
        </p:txBody>
      </p:sp>
      <p:sp>
        <p:nvSpPr>
          <p:cNvPr id="65" name="Объект 3"/>
          <p:cNvSpPr txBox="1">
            <a:spLocks/>
          </p:cNvSpPr>
          <p:nvPr/>
        </p:nvSpPr>
        <p:spPr>
          <a:xfrm>
            <a:off x="7570482" y="627533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1:05</a:t>
            </a:r>
          </a:p>
        </p:txBody>
      </p:sp>
      <p:sp>
        <p:nvSpPr>
          <p:cNvPr id="66" name="Объект 3"/>
          <p:cNvSpPr txBox="1">
            <a:spLocks/>
          </p:cNvSpPr>
          <p:nvPr/>
        </p:nvSpPr>
        <p:spPr>
          <a:xfrm>
            <a:off x="7543754" y="628969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1:04</a:t>
            </a:r>
          </a:p>
        </p:txBody>
      </p:sp>
      <p:sp>
        <p:nvSpPr>
          <p:cNvPr id="67" name="Объект 3"/>
          <p:cNvSpPr txBox="1">
            <a:spLocks/>
          </p:cNvSpPr>
          <p:nvPr/>
        </p:nvSpPr>
        <p:spPr>
          <a:xfrm>
            <a:off x="7534593" y="626628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1:03</a:t>
            </a:r>
          </a:p>
        </p:txBody>
      </p:sp>
      <p:sp>
        <p:nvSpPr>
          <p:cNvPr id="68" name="Объект 3"/>
          <p:cNvSpPr txBox="1">
            <a:spLocks/>
          </p:cNvSpPr>
          <p:nvPr/>
        </p:nvSpPr>
        <p:spPr>
          <a:xfrm>
            <a:off x="7554642" y="627772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1:02</a:t>
            </a:r>
          </a:p>
        </p:txBody>
      </p:sp>
      <p:sp>
        <p:nvSpPr>
          <p:cNvPr id="69" name="Объект 3"/>
          <p:cNvSpPr txBox="1">
            <a:spLocks/>
          </p:cNvSpPr>
          <p:nvPr/>
        </p:nvSpPr>
        <p:spPr>
          <a:xfrm>
            <a:off x="7571252" y="627772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1:01</a:t>
            </a:r>
          </a:p>
        </p:txBody>
      </p:sp>
      <p:sp>
        <p:nvSpPr>
          <p:cNvPr id="70" name="Объект 3"/>
          <p:cNvSpPr txBox="1">
            <a:spLocks/>
          </p:cNvSpPr>
          <p:nvPr/>
        </p:nvSpPr>
        <p:spPr>
          <a:xfrm>
            <a:off x="7547627" y="626244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1:00</a:t>
            </a:r>
          </a:p>
        </p:txBody>
      </p:sp>
      <p:sp>
        <p:nvSpPr>
          <p:cNvPr id="71" name="Объект 3"/>
          <p:cNvSpPr txBox="1">
            <a:spLocks/>
          </p:cNvSpPr>
          <p:nvPr/>
        </p:nvSpPr>
        <p:spPr>
          <a:xfrm>
            <a:off x="7582880" y="624888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0:59</a:t>
            </a:r>
          </a:p>
        </p:txBody>
      </p:sp>
      <p:sp>
        <p:nvSpPr>
          <p:cNvPr id="72" name="Объект 3"/>
          <p:cNvSpPr txBox="1">
            <a:spLocks/>
          </p:cNvSpPr>
          <p:nvPr/>
        </p:nvSpPr>
        <p:spPr>
          <a:xfrm>
            <a:off x="7536787" y="627772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0:58</a:t>
            </a:r>
          </a:p>
        </p:txBody>
      </p:sp>
      <p:sp>
        <p:nvSpPr>
          <p:cNvPr id="73" name="Объект 3"/>
          <p:cNvSpPr txBox="1">
            <a:spLocks/>
          </p:cNvSpPr>
          <p:nvPr/>
        </p:nvSpPr>
        <p:spPr>
          <a:xfrm>
            <a:off x="7562801" y="627772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0:57</a:t>
            </a:r>
          </a:p>
        </p:txBody>
      </p:sp>
      <p:sp>
        <p:nvSpPr>
          <p:cNvPr id="74" name="Объект 3"/>
          <p:cNvSpPr txBox="1">
            <a:spLocks/>
          </p:cNvSpPr>
          <p:nvPr/>
        </p:nvSpPr>
        <p:spPr>
          <a:xfrm>
            <a:off x="7564154" y="628969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0:56</a:t>
            </a:r>
          </a:p>
        </p:txBody>
      </p:sp>
      <p:sp>
        <p:nvSpPr>
          <p:cNvPr id="75" name="Объект 3"/>
          <p:cNvSpPr txBox="1">
            <a:spLocks/>
          </p:cNvSpPr>
          <p:nvPr/>
        </p:nvSpPr>
        <p:spPr>
          <a:xfrm>
            <a:off x="7521655" y="625096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0:55</a:t>
            </a:r>
          </a:p>
        </p:txBody>
      </p:sp>
      <p:sp>
        <p:nvSpPr>
          <p:cNvPr id="76" name="Объект 3"/>
          <p:cNvSpPr txBox="1">
            <a:spLocks/>
          </p:cNvSpPr>
          <p:nvPr/>
        </p:nvSpPr>
        <p:spPr>
          <a:xfrm>
            <a:off x="7548096" y="626844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0:54</a:t>
            </a:r>
          </a:p>
        </p:txBody>
      </p:sp>
      <p:sp>
        <p:nvSpPr>
          <p:cNvPr id="77" name="Объект 3"/>
          <p:cNvSpPr txBox="1">
            <a:spLocks/>
          </p:cNvSpPr>
          <p:nvPr/>
        </p:nvSpPr>
        <p:spPr>
          <a:xfrm>
            <a:off x="7559724" y="631707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0:53</a:t>
            </a:r>
          </a:p>
        </p:txBody>
      </p:sp>
      <p:sp>
        <p:nvSpPr>
          <p:cNvPr id="78" name="Объект 3"/>
          <p:cNvSpPr txBox="1">
            <a:spLocks/>
          </p:cNvSpPr>
          <p:nvPr/>
        </p:nvSpPr>
        <p:spPr>
          <a:xfrm>
            <a:off x="7551434" y="616530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0:52</a:t>
            </a:r>
          </a:p>
        </p:txBody>
      </p:sp>
      <p:sp>
        <p:nvSpPr>
          <p:cNvPr id="79" name="Объект 3"/>
          <p:cNvSpPr txBox="1">
            <a:spLocks/>
          </p:cNvSpPr>
          <p:nvPr/>
        </p:nvSpPr>
        <p:spPr>
          <a:xfrm>
            <a:off x="7559724" y="626844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0:51</a:t>
            </a:r>
          </a:p>
        </p:txBody>
      </p:sp>
      <p:sp>
        <p:nvSpPr>
          <p:cNvPr id="80" name="Объект 3"/>
          <p:cNvSpPr txBox="1">
            <a:spLocks/>
          </p:cNvSpPr>
          <p:nvPr/>
        </p:nvSpPr>
        <p:spPr>
          <a:xfrm>
            <a:off x="7570482" y="624875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0:50</a:t>
            </a:r>
          </a:p>
        </p:txBody>
      </p:sp>
      <p:sp>
        <p:nvSpPr>
          <p:cNvPr id="81" name="Объект 3"/>
          <p:cNvSpPr txBox="1">
            <a:spLocks/>
          </p:cNvSpPr>
          <p:nvPr/>
        </p:nvSpPr>
        <p:spPr>
          <a:xfrm>
            <a:off x="7545670" y="619423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0:49</a:t>
            </a:r>
          </a:p>
        </p:txBody>
      </p:sp>
      <p:sp>
        <p:nvSpPr>
          <p:cNvPr id="82" name="Объект 3"/>
          <p:cNvSpPr txBox="1">
            <a:spLocks/>
          </p:cNvSpPr>
          <p:nvPr/>
        </p:nvSpPr>
        <p:spPr>
          <a:xfrm>
            <a:off x="7527175" y="620497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0:48</a:t>
            </a:r>
          </a:p>
        </p:txBody>
      </p:sp>
      <p:sp>
        <p:nvSpPr>
          <p:cNvPr id="83" name="Объект 3"/>
          <p:cNvSpPr txBox="1">
            <a:spLocks/>
          </p:cNvSpPr>
          <p:nvPr/>
        </p:nvSpPr>
        <p:spPr>
          <a:xfrm>
            <a:off x="7511054" y="620016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0:47</a:t>
            </a:r>
          </a:p>
        </p:txBody>
      </p:sp>
      <p:sp>
        <p:nvSpPr>
          <p:cNvPr id="84" name="Объект 3"/>
          <p:cNvSpPr txBox="1">
            <a:spLocks/>
          </p:cNvSpPr>
          <p:nvPr/>
        </p:nvSpPr>
        <p:spPr>
          <a:xfrm>
            <a:off x="7537659" y="623481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0:46</a:t>
            </a:r>
          </a:p>
        </p:txBody>
      </p:sp>
      <p:sp>
        <p:nvSpPr>
          <p:cNvPr id="85" name="Объект 3"/>
          <p:cNvSpPr txBox="1">
            <a:spLocks/>
          </p:cNvSpPr>
          <p:nvPr/>
        </p:nvSpPr>
        <p:spPr>
          <a:xfrm>
            <a:off x="7564154" y="623481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0:45</a:t>
            </a:r>
          </a:p>
        </p:txBody>
      </p:sp>
      <p:sp>
        <p:nvSpPr>
          <p:cNvPr id="86" name="Объект 3"/>
          <p:cNvSpPr txBox="1">
            <a:spLocks/>
          </p:cNvSpPr>
          <p:nvPr/>
        </p:nvSpPr>
        <p:spPr>
          <a:xfrm>
            <a:off x="7542084" y="621279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0:44</a:t>
            </a:r>
          </a:p>
        </p:txBody>
      </p:sp>
      <p:sp>
        <p:nvSpPr>
          <p:cNvPr id="87" name="Объект 3"/>
          <p:cNvSpPr txBox="1">
            <a:spLocks/>
          </p:cNvSpPr>
          <p:nvPr/>
        </p:nvSpPr>
        <p:spPr>
          <a:xfrm>
            <a:off x="7593638" y="631707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0:43</a:t>
            </a:r>
          </a:p>
        </p:txBody>
      </p:sp>
      <p:sp>
        <p:nvSpPr>
          <p:cNvPr id="88" name="Объект 3"/>
          <p:cNvSpPr txBox="1">
            <a:spLocks/>
          </p:cNvSpPr>
          <p:nvPr/>
        </p:nvSpPr>
        <p:spPr>
          <a:xfrm>
            <a:off x="7545670" y="62357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0:42</a:t>
            </a:r>
          </a:p>
        </p:txBody>
      </p:sp>
      <p:sp>
        <p:nvSpPr>
          <p:cNvPr id="89" name="Объект 3"/>
          <p:cNvSpPr txBox="1">
            <a:spLocks/>
          </p:cNvSpPr>
          <p:nvPr/>
        </p:nvSpPr>
        <p:spPr>
          <a:xfrm>
            <a:off x="7524328" y="627533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0:41</a:t>
            </a:r>
          </a:p>
        </p:txBody>
      </p:sp>
      <p:sp>
        <p:nvSpPr>
          <p:cNvPr id="90" name="Объект 3"/>
          <p:cNvSpPr txBox="1">
            <a:spLocks/>
          </p:cNvSpPr>
          <p:nvPr/>
        </p:nvSpPr>
        <p:spPr>
          <a:xfrm>
            <a:off x="7545670" y="626210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0:40</a:t>
            </a:r>
          </a:p>
        </p:txBody>
      </p:sp>
      <p:sp>
        <p:nvSpPr>
          <p:cNvPr id="91" name="Объект 3"/>
          <p:cNvSpPr txBox="1">
            <a:spLocks/>
          </p:cNvSpPr>
          <p:nvPr/>
        </p:nvSpPr>
        <p:spPr>
          <a:xfrm>
            <a:off x="7523012" y="622046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0:39</a:t>
            </a:r>
          </a:p>
        </p:txBody>
      </p:sp>
      <p:sp>
        <p:nvSpPr>
          <p:cNvPr id="92" name="Объект 3"/>
          <p:cNvSpPr txBox="1">
            <a:spLocks/>
          </p:cNvSpPr>
          <p:nvPr/>
        </p:nvSpPr>
        <p:spPr>
          <a:xfrm>
            <a:off x="7573075" y="626864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0:38</a:t>
            </a:r>
          </a:p>
        </p:txBody>
      </p:sp>
      <p:sp>
        <p:nvSpPr>
          <p:cNvPr id="93" name="Объект 3"/>
          <p:cNvSpPr txBox="1">
            <a:spLocks/>
          </p:cNvSpPr>
          <p:nvPr/>
        </p:nvSpPr>
        <p:spPr>
          <a:xfrm>
            <a:off x="7559724" y="631707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0:37</a:t>
            </a:r>
          </a:p>
        </p:txBody>
      </p:sp>
      <p:sp>
        <p:nvSpPr>
          <p:cNvPr id="94" name="Объект 3"/>
          <p:cNvSpPr txBox="1">
            <a:spLocks/>
          </p:cNvSpPr>
          <p:nvPr/>
        </p:nvSpPr>
        <p:spPr>
          <a:xfrm>
            <a:off x="7571572" y="625096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0:36</a:t>
            </a:r>
          </a:p>
        </p:txBody>
      </p:sp>
      <p:sp>
        <p:nvSpPr>
          <p:cNvPr id="95" name="Объект 3"/>
          <p:cNvSpPr txBox="1">
            <a:spLocks/>
          </p:cNvSpPr>
          <p:nvPr/>
        </p:nvSpPr>
        <p:spPr>
          <a:xfrm>
            <a:off x="7567997" y="624888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0:35</a:t>
            </a:r>
          </a:p>
        </p:txBody>
      </p:sp>
      <p:sp>
        <p:nvSpPr>
          <p:cNvPr id="96" name="Объект 3"/>
          <p:cNvSpPr txBox="1">
            <a:spLocks/>
          </p:cNvSpPr>
          <p:nvPr/>
        </p:nvSpPr>
        <p:spPr>
          <a:xfrm>
            <a:off x="7541314" y="625774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0:34</a:t>
            </a:r>
          </a:p>
        </p:txBody>
      </p:sp>
      <p:sp>
        <p:nvSpPr>
          <p:cNvPr id="97" name="Объект 3"/>
          <p:cNvSpPr txBox="1">
            <a:spLocks/>
          </p:cNvSpPr>
          <p:nvPr/>
        </p:nvSpPr>
        <p:spPr>
          <a:xfrm>
            <a:off x="7547627" y="623839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0:33</a:t>
            </a:r>
          </a:p>
        </p:txBody>
      </p:sp>
      <p:sp>
        <p:nvSpPr>
          <p:cNvPr id="98" name="Объект 3"/>
          <p:cNvSpPr txBox="1">
            <a:spLocks/>
          </p:cNvSpPr>
          <p:nvPr/>
        </p:nvSpPr>
        <p:spPr>
          <a:xfrm>
            <a:off x="7551434" y="621279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0:32</a:t>
            </a:r>
          </a:p>
        </p:txBody>
      </p:sp>
      <p:sp>
        <p:nvSpPr>
          <p:cNvPr id="99" name="Объект 3"/>
          <p:cNvSpPr txBox="1">
            <a:spLocks/>
          </p:cNvSpPr>
          <p:nvPr/>
        </p:nvSpPr>
        <p:spPr>
          <a:xfrm>
            <a:off x="7551434" y="622046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0:31</a:t>
            </a:r>
          </a:p>
        </p:txBody>
      </p:sp>
      <p:sp>
        <p:nvSpPr>
          <p:cNvPr id="104" name="Объект 3"/>
          <p:cNvSpPr txBox="1">
            <a:spLocks/>
          </p:cNvSpPr>
          <p:nvPr/>
        </p:nvSpPr>
        <p:spPr>
          <a:xfrm>
            <a:off x="7543754" y="628969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0:30</a:t>
            </a:r>
          </a:p>
        </p:txBody>
      </p:sp>
      <p:sp>
        <p:nvSpPr>
          <p:cNvPr id="105" name="Объект 3"/>
          <p:cNvSpPr txBox="1">
            <a:spLocks/>
          </p:cNvSpPr>
          <p:nvPr/>
        </p:nvSpPr>
        <p:spPr>
          <a:xfrm>
            <a:off x="7582880" y="62357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0:29</a:t>
            </a:r>
          </a:p>
        </p:txBody>
      </p:sp>
      <p:sp>
        <p:nvSpPr>
          <p:cNvPr id="106" name="Объект 3"/>
          <p:cNvSpPr txBox="1">
            <a:spLocks/>
          </p:cNvSpPr>
          <p:nvPr/>
        </p:nvSpPr>
        <p:spPr>
          <a:xfrm>
            <a:off x="7593638" y="631808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0:28</a:t>
            </a:r>
          </a:p>
        </p:txBody>
      </p:sp>
      <p:sp>
        <p:nvSpPr>
          <p:cNvPr id="107" name="Объект 3"/>
          <p:cNvSpPr txBox="1">
            <a:spLocks/>
          </p:cNvSpPr>
          <p:nvPr/>
        </p:nvSpPr>
        <p:spPr>
          <a:xfrm>
            <a:off x="7545077" y="622320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0:27</a:t>
            </a:r>
          </a:p>
        </p:txBody>
      </p:sp>
      <p:sp>
        <p:nvSpPr>
          <p:cNvPr id="108" name="Объект 3"/>
          <p:cNvSpPr txBox="1">
            <a:spLocks/>
          </p:cNvSpPr>
          <p:nvPr/>
        </p:nvSpPr>
        <p:spPr>
          <a:xfrm>
            <a:off x="7541314" y="629674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0:26</a:t>
            </a:r>
          </a:p>
        </p:txBody>
      </p:sp>
      <p:sp>
        <p:nvSpPr>
          <p:cNvPr id="109" name="Объект 3"/>
          <p:cNvSpPr txBox="1">
            <a:spLocks/>
          </p:cNvSpPr>
          <p:nvPr/>
        </p:nvSpPr>
        <p:spPr>
          <a:xfrm>
            <a:off x="7567997" y="626628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0:25</a:t>
            </a:r>
          </a:p>
        </p:txBody>
      </p:sp>
      <p:sp>
        <p:nvSpPr>
          <p:cNvPr id="110" name="Объект 3"/>
          <p:cNvSpPr txBox="1">
            <a:spLocks/>
          </p:cNvSpPr>
          <p:nvPr/>
        </p:nvSpPr>
        <p:spPr>
          <a:xfrm>
            <a:off x="7545670" y="625416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0:24</a:t>
            </a:r>
          </a:p>
        </p:txBody>
      </p:sp>
      <p:sp>
        <p:nvSpPr>
          <p:cNvPr id="111" name="Объект 3"/>
          <p:cNvSpPr txBox="1">
            <a:spLocks/>
          </p:cNvSpPr>
          <p:nvPr/>
        </p:nvSpPr>
        <p:spPr>
          <a:xfrm>
            <a:off x="7511054" y="625096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0:23</a:t>
            </a:r>
          </a:p>
        </p:txBody>
      </p:sp>
      <p:sp>
        <p:nvSpPr>
          <p:cNvPr id="112" name="Объект 3"/>
          <p:cNvSpPr txBox="1">
            <a:spLocks/>
          </p:cNvSpPr>
          <p:nvPr/>
        </p:nvSpPr>
        <p:spPr>
          <a:xfrm>
            <a:off x="7582880" y="625096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0:22</a:t>
            </a:r>
          </a:p>
        </p:txBody>
      </p:sp>
      <p:sp>
        <p:nvSpPr>
          <p:cNvPr id="113" name="Объект 3"/>
          <p:cNvSpPr txBox="1">
            <a:spLocks/>
          </p:cNvSpPr>
          <p:nvPr/>
        </p:nvSpPr>
        <p:spPr>
          <a:xfrm>
            <a:off x="7582163" y="619423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0:21</a:t>
            </a:r>
          </a:p>
        </p:txBody>
      </p:sp>
      <p:sp>
        <p:nvSpPr>
          <p:cNvPr id="114" name="Объект 3"/>
          <p:cNvSpPr txBox="1">
            <a:spLocks/>
          </p:cNvSpPr>
          <p:nvPr/>
        </p:nvSpPr>
        <p:spPr>
          <a:xfrm>
            <a:off x="7521655" y="629674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0:20</a:t>
            </a:r>
          </a:p>
        </p:txBody>
      </p:sp>
      <p:sp>
        <p:nvSpPr>
          <p:cNvPr id="115" name="Объект 3"/>
          <p:cNvSpPr txBox="1">
            <a:spLocks/>
          </p:cNvSpPr>
          <p:nvPr/>
        </p:nvSpPr>
        <p:spPr>
          <a:xfrm>
            <a:off x="7562801" y="631808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0:19</a:t>
            </a:r>
          </a:p>
        </p:txBody>
      </p:sp>
      <p:sp>
        <p:nvSpPr>
          <p:cNvPr id="116" name="Объект 3"/>
          <p:cNvSpPr txBox="1">
            <a:spLocks/>
          </p:cNvSpPr>
          <p:nvPr/>
        </p:nvSpPr>
        <p:spPr>
          <a:xfrm>
            <a:off x="7529545" y="617713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0:18</a:t>
            </a:r>
          </a:p>
        </p:txBody>
      </p:sp>
      <p:sp>
        <p:nvSpPr>
          <p:cNvPr id="117" name="Объект 3"/>
          <p:cNvSpPr txBox="1">
            <a:spLocks/>
          </p:cNvSpPr>
          <p:nvPr/>
        </p:nvSpPr>
        <p:spPr>
          <a:xfrm>
            <a:off x="7552636" y="618368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0:17</a:t>
            </a:r>
          </a:p>
        </p:txBody>
      </p:sp>
      <p:sp>
        <p:nvSpPr>
          <p:cNvPr id="118" name="Объект 3"/>
          <p:cNvSpPr txBox="1">
            <a:spLocks/>
          </p:cNvSpPr>
          <p:nvPr/>
        </p:nvSpPr>
        <p:spPr>
          <a:xfrm>
            <a:off x="7570482" y="626244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0:16</a:t>
            </a:r>
          </a:p>
        </p:txBody>
      </p:sp>
      <p:sp>
        <p:nvSpPr>
          <p:cNvPr id="119" name="Объект 3"/>
          <p:cNvSpPr txBox="1">
            <a:spLocks/>
          </p:cNvSpPr>
          <p:nvPr/>
        </p:nvSpPr>
        <p:spPr>
          <a:xfrm>
            <a:off x="7564154" y="625096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0:15</a:t>
            </a:r>
          </a:p>
        </p:txBody>
      </p:sp>
      <p:sp>
        <p:nvSpPr>
          <p:cNvPr id="120" name="Объект 3"/>
          <p:cNvSpPr txBox="1">
            <a:spLocks/>
          </p:cNvSpPr>
          <p:nvPr/>
        </p:nvSpPr>
        <p:spPr>
          <a:xfrm>
            <a:off x="7570482" y="621466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0:14</a:t>
            </a:r>
          </a:p>
        </p:txBody>
      </p:sp>
      <p:sp>
        <p:nvSpPr>
          <p:cNvPr id="121" name="Объект 3"/>
          <p:cNvSpPr txBox="1">
            <a:spLocks/>
          </p:cNvSpPr>
          <p:nvPr/>
        </p:nvSpPr>
        <p:spPr>
          <a:xfrm>
            <a:off x="7539645" y="626864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0:13</a:t>
            </a:r>
          </a:p>
        </p:txBody>
      </p:sp>
      <p:sp>
        <p:nvSpPr>
          <p:cNvPr id="122" name="Объект 3"/>
          <p:cNvSpPr txBox="1">
            <a:spLocks/>
          </p:cNvSpPr>
          <p:nvPr/>
        </p:nvSpPr>
        <p:spPr>
          <a:xfrm>
            <a:off x="7539645" y="628633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0:12</a:t>
            </a:r>
          </a:p>
        </p:txBody>
      </p:sp>
      <p:sp>
        <p:nvSpPr>
          <p:cNvPr id="123" name="Объект 3"/>
          <p:cNvSpPr txBox="1">
            <a:spLocks/>
          </p:cNvSpPr>
          <p:nvPr/>
        </p:nvSpPr>
        <p:spPr>
          <a:xfrm>
            <a:off x="7567997" y="628941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0:11</a:t>
            </a:r>
          </a:p>
        </p:txBody>
      </p:sp>
      <p:sp>
        <p:nvSpPr>
          <p:cNvPr id="124" name="Объект 3"/>
          <p:cNvSpPr txBox="1">
            <a:spLocks/>
          </p:cNvSpPr>
          <p:nvPr/>
        </p:nvSpPr>
        <p:spPr>
          <a:xfrm>
            <a:off x="7554642" y="626210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0:10</a:t>
            </a:r>
          </a:p>
        </p:txBody>
      </p:sp>
      <p:sp>
        <p:nvSpPr>
          <p:cNvPr id="125" name="Объект 3"/>
          <p:cNvSpPr txBox="1">
            <a:spLocks/>
          </p:cNvSpPr>
          <p:nvPr/>
        </p:nvSpPr>
        <p:spPr>
          <a:xfrm>
            <a:off x="7512233" y="6289413"/>
            <a:ext cx="1602100"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0:09</a:t>
            </a:r>
          </a:p>
        </p:txBody>
      </p:sp>
      <p:sp>
        <p:nvSpPr>
          <p:cNvPr id="126" name="Объект 3"/>
          <p:cNvSpPr txBox="1">
            <a:spLocks/>
          </p:cNvSpPr>
          <p:nvPr/>
        </p:nvSpPr>
        <p:spPr>
          <a:xfrm>
            <a:off x="7559724" y="62357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0:08</a:t>
            </a:r>
          </a:p>
        </p:txBody>
      </p:sp>
      <p:sp>
        <p:nvSpPr>
          <p:cNvPr id="127" name="Объект 3"/>
          <p:cNvSpPr txBox="1">
            <a:spLocks/>
          </p:cNvSpPr>
          <p:nvPr/>
        </p:nvSpPr>
        <p:spPr>
          <a:xfrm>
            <a:off x="7570482" y="62357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0:07</a:t>
            </a:r>
          </a:p>
        </p:txBody>
      </p:sp>
      <p:sp>
        <p:nvSpPr>
          <p:cNvPr id="128" name="Объект 3"/>
          <p:cNvSpPr txBox="1">
            <a:spLocks/>
          </p:cNvSpPr>
          <p:nvPr/>
        </p:nvSpPr>
        <p:spPr>
          <a:xfrm>
            <a:off x="7582163" y="62357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0:06</a:t>
            </a:r>
          </a:p>
        </p:txBody>
      </p:sp>
      <p:sp>
        <p:nvSpPr>
          <p:cNvPr id="129" name="Объект 3"/>
          <p:cNvSpPr txBox="1">
            <a:spLocks/>
          </p:cNvSpPr>
          <p:nvPr/>
        </p:nvSpPr>
        <p:spPr>
          <a:xfrm>
            <a:off x="7545670" y="623674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0:05</a:t>
            </a:r>
          </a:p>
        </p:txBody>
      </p:sp>
      <p:sp>
        <p:nvSpPr>
          <p:cNvPr id="130" name="Объект 3"/>
          <p:cNvSpPr txBox="1">
            <a:spLocks/>
          </p:cNvSpPr>
          <p:nvPr/>
        </p:nvSpPr>
        <p:spPr>
          <a:xfrm>
            <a:off x="7541314" y="62357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0:04</a:t>
            </a:r>
          </a:p>
        </p:txBody>
      </p:sp>
      <p:sp>
        <p:nvSpPr>
          <p:cNvPr id="131" name="Объект 3"/>
          <p:cNvSpPr txBox="1">
            <a:spLocks/>
          </p:cNvSpPr>
          <p:nvPr/>
        </p:nvSpPr>
        <p:spPr>
          <a:xfrm>
            <a:off x="7524328" y="621466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0:03</a:t>
            </a:r>
          </a:p>
        </p:txBody>
      </p:sp>
      <p:sp>
        <p:nvSpPr>
          <p:cNvPr id="132" name="Объект 3"/>
          <p:cNvSpPr txBox="1">
            <a:spLocks/>
          </p:cNvSpPr>
          <p:nvPr/>
        </p:nvSpPr>
        <p:spPr>
          <a:xfrm>
            <a:off x="7573075" y="62357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0:02</a:t>
            </a:r>
          </a:p>
        </p:txBody>
      </p:sp>
      <p:sp>
        <p:nvSpPr>
          <p:cNvPr id="133" name="Объект 3"/>
          <p:cNvSpPr txBox="1">
            <a:spLocks/>
          </p:cNvSpPr>
          <p:nvPr/>
        </p:nvSpPr>
        <p:spPr>
          <a:xfrm>
            <a:off x="7567326" y="62357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0:01</a:t>
            </a:r>
          </a:p>
        </p:txBody>
      </p:sp>
      <p:sp>
        <p:nvSpPr>
          <p:cNvPr id="134" name="Объект 3"/>
          <p:cNvSpPr txBox="1">
            <a:spLocks/>
          </p:cNvSpPr>
          <p:nvPr/>
        </p:nvSpPr>
        <p:spPr>
          <a:xfrm>
            <a:off x="7567326" y="62357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0:00</a:t>
            </a:r>
          </a:p>
        </p:txBody>
      </p:sp>
    </p:spTree>
    <p:extLst>
      <p:ext uri="{BB962C8B-B14F-4D97-AF65-F5344CB8AC3E}">
        <p14:creationId xmlns:p14="http://schemas.microsoft.com/office/powerpoint/2010/main" val="4106461066"/>
      </p:ext>
    </p:extLst>
  </p:cSld>
  <p:clrMapOvr>
    <a:masterClrMapping/>
  </p:clrMapOvr>
  <p:transition spd="slow" advTm="9154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0"/>
                                        </p:tgtEl>
                                        <p:attrNameLst>
                                          <p:attrName>style.visibility</p:attrName>
                                        </p:attrNameLst>
                                      </p:cBhvr>
                                      <p:to>
                                        <p:strVal val="visible"/>
                                      </p:to>
                                    </p:set>
                                  </p:childTnLst>
                                </p:cTn>
                              </p:par>
                            </p:childTnLst>
                          </p:cTn>
                        </p:par>
                        <p:par>
                          <p:cTn id="7" fill="hold">
                            <p:stCondLst>
                              <p:cond delay="500"/>
                            </p:stCondLst>
                            <p:childTnLst>
                              <p:par>
                                <p:cTn id="8" presetID="10" presetClass="exit" presetSubtype="0" fill="hold" grpId="1" nodeType="afterEffect">
                                  <p:stCondLst>
                                    <p:cond delay="0"/>
                                  </p:stCondLst>
                                  <p:childTnLst>
                                    <p:animEffect transition="out" filter="fade">
                                      <p:cBhvr>
                                        <p:cTn id="9" dur="500"/>
                                        <p:tgtEl>
                                          <p:spTgt spid="40"/>
                                        </p:tgtEl>
                                      </p:cBhvr>
                                    </p:animEffect>
                                    <p:set>
                                      <p:cBhvr>
                                        <p:cTn id="10" dur="1" fill="hold">
                                          <p:stCondLst>
                                            <p:cond delay="499"/>
                                          </p:stCondLst>
                                        </p:cTn>
                                        <p:tgtEl>
                                          <p:spTgt spid="40"/>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grpId="0" nodeType="afterEffect">
                                  <p:stCondLst>
                                    <p:cond delay="500"/>
                                  </p:stCondLst>
                                  <p:childTnLst>
                                    <p:set>
                                      <p:cBhvr>
                                        <p:cTn id="13" dur="1" fill="hold">
                                          <p:stCondLst>
                                            <p:cond delay="0"/>
                                          </p:stCondLst>
                                        </p:cTn>
                                        <p:tgtEl>
                                          <p:spTgt spid="41"/>
                                        </p:tgtEl>
                                        <p:attrNameLst>
                                          <p:attrName>style.visibility</p:attrName>
                                        </p:attrNameLst>
                                      </p:cBhvr>
                                      <p:to>
                                        <p:strVal val="visible"/>
                                      </p:to>
                                    </p:set>
                                  </p:childTnLst>
                                </p:cTn>
                              </p:par>
                            </p:childTnLst>
                          </p:cTn>
                        </p:par>
                        <p:par>
                          <p:cTn id="14" fill="hold">
                            <p:stCondLst>
                              <p:cond delay="1500"/>
                            </p:stCondLst>
                            <p:childTnLst>
                              <p:par>
                                <p:cTn id="15" presetID="10" presetClass="exit" presetSubtype="0" fill="hold" grpId="1" nodeType="afterEffect">
                                  <p:stCondLst>
                                    <p:cond delay="0"/>
                                  </p:stCondLst>
                                  <p:childTnLst>
                                    <p:animEffect transition="out" filter="fade">
                                      <p:cBhvr>
                                        <p:cTn id="16" dur="500"/>
                                        <p:tgtEl>
                                          <p:spTgt spid="41"/>
                                        </p:tgtEl>
                                      </p:cBhvr>
                                    </p:animEffect>
                                    <p:set>
                                      <p:cBhvr>
                                        <p:cTn id="17" dur="1" fill="hold">
                                          <p:stCondLst>
                                            <p:cond delay="499"/>
                                          </p:stCondLst>
                                        </p:cTn>
                                        <p:tgtEl>
                                          <p:spTgt spid="41"/>
                                        </p:tgtEl>
                                        <p:attrNameLst>
                                          <p:attrName>style.visibility</p:attrName>
                                        </p:attrNameLst>
                                      </p:cBhvr>
                                      <p:to>
                                        <p:strVal val="hidden"/>
                                      </p:to>
                                    </p:set>
                                  </p:childTnLst>
                                </p:cTn>
                              </p:par>
                            </p:childTnLst>
                          </p:cTn>
                        </p:par>
                        <p:par>
                          <p:cTn id="18" fill="hold">
                            <p:stCondLst>
                              <p:cond delay="2000"/>
                            </p:stCondLst>
                            <p:childTnLst>
                              <p:par>
                                <p:cTn id="19" presetID="1" presetClass="entr" presetSubtype="0" fill="hold" grpId="0" nodeType="afterEffect">
                                  <p:stCondLst>
                                    <p:cond delay="500"/>
                                  </p:stCondLst>
                                  <p:childTnLst>
                                    <p:set>
                                      <p:cBhvr>
                                        <p:cTn id="20" dur="1" fill="hold">
                                          <p:stCondLst>
                                            <p:cond delay="0"/>
                                          </p:stCondLst>
                                        </p:cTn>
                                        <p:tgtEl>
                                          <p:spTgt spid="42"/>
                                        </p:tgtEl>
                                        <p:attrNameLst>
                                          <p:attrName>style.visibility</p:attrName>
                                        </p:attrNameLst>
                                      </p:cBhvr>
                                      <p:to>
                                        <p:strVal val="visible"/>
                                      </p:to>
                                    </p:set>
                                  </p:childTnLst>
                                </p:cTn>
                              </p:par>
                            </p:childTnLst>
                          </p:cTn>
                        </p:par>
                        <p:par>
                          <p:cTn id="21" fill="hold">
                            <p:stCondLst>
                              <p:cond delay="2500"/>
                            </p:stCondLst>
                            <p:childTnLst>
                              <p:par>
                                <p:cTn id="22" presetID="10" presetClass="exit" presetSubtype="0" fill="hold" grpId="1" nodeType="afterEffect">
                                  <p:stCondLst>
                                    <p:cond delay="0"/>
                                  </p:stCondLst>
                                  <p:childTnLst>
                                    <p:animEffect transition="out" filter="fade">
                                      <p:cBhvr>
                                        <p:cTn id="23" dur="500"/>
                                        <p:tgtEl>
                                          <p:spTgt spid="42"/>
                                        </p:tgtEl>
                                      </p:cBhvr>
                                    </p:animEffect>
                                    <p:set>
                                      <p:cBhvr>
                                        <p:cTn id="24" dur="1" fill="hold">
                                          <p:stCondLst>
                                            <p:cond delay="499"/>
                                          </p:stCondLst>
                                        </p:cTn>
                                        <p:tgtEl>
                                          <p:spTgt spid="42"/>
                                        </p:tgtEl>
                                        <p:attrNameLst>
                                          <p:attrName>style.visibility</p:attrName>
                                        </p:attrNameLst>
                                      </p:cBhvr>
                                      <p:to>
                                        <p:strVal val="hidden"/>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43"/>
                                        </p:tgtEl>
                                        <p:attrNameLst>
                                          <p:attrName>style.visibility</p:attrName>
                                        </p:attrNameLst>
                                      </p:cBhvr>
                                      <p:to>
                                        <p:strVal val="visible"/>
                                      </p:to>
                                    </p:set>
                                  </p:childTnLst>
                                </p:cTn>
                              </p:par>
                            </p:childTnLst>
                          </p:cTn>
                        </p:par>
                        <p:par>
                          <p:cTn id="28" fill="hold">
                            <p:stCondLst>
                              <p:cond delay="3500"/>
                            </p:stCondLst>
                            <p:childTnLst>
                              <p:par>
                                <p:cTn id="29" presetID="10" presetClass="exit" presetSubtype="0" fill="hold" grpId="1" nodeType="afterEffect">
                                  <p:stCondLst>
                                    <p:cond delay="0"/>
                                  </p:stCondLst>
                                  <p:childTnLst>
                                    <p:animEffect transition="out" filter="fade">
                                      <p:cBhvr>
                                        <p:cTn id="30" dur="500"/>
                                        <p:tgtEl>
                                          <p:spTgt spid="43"/>
                                        </p:tgtEl>
                                      </p:cBhvr>
                                    </p:animEffect>
                                    <p:set>
                                      <p:cBhvr>
                                        <p:cTn id="31" dur="1" fill="hold">
                                          <p:stCondLst>
                                            <p:cond delay="499"/>
                                          </p:stCondLst>
                                        </p:cTn>
                                        <p:tgtEl>
                                          <p:spTgt spid="43"/>
                                        </p:tgtEl>
                                        <p:attrNameLst>
                                          <p:attrName>style.visibility</p:attrName>
                                        </p:attrNameLst>
                                      </p:cBhvr>
                                      <p:to>
                                        <p:strVal val="hidden"/>
                                      </p:to>
                                    </p:set>
                                  </p:childTnLst>
                                </p:cTn>
                              </p:par>
                            </p:childTnLst>
                          </p:cTn>
                        </p:par>
                        <p:par>
                          <p:cTn id="32" fill="hold">
                            <p:stCondLst>
                              <p:cond delay="4000"/>
                            </p:stCondLst>
                            <p:childTnLst>
                              <p:par>
                                <p:cTn id="33" presetID="1" presetClass="entr" presetSubtype="0" fill="hold" grpId="0" nodeType="afterEffect">
                                  <p:stCondLst>
                                    <p:cond delay="500"/>
                                  </p:stCondLst>
                                  <p:childTnLst>
                                    <p:set>
                                      <p:cBhvr>
                                        <p:cTn id="34" dur="1" fill="hold">
                                          <p:stCondLst>
                                            <p:cond delay="0"/>
                                          </p:stCondLst>
                                        </p:cTn>
                                        <p:tgtEl>
                                          <p:spTgt spid="44"/>
                                        </p:tgtEl>
                                        <p:attrNameLst>
                                          <p:attrName>style.visibility</p:attrName>
                                        </p:attrNameLst>
                                      </p:cBhvr>
                                      <p:to>
                                        <p:strVal val="visible"/>
                                      </p:to>
                                    </p:set>
                                  </p:childTnLst>
                                </p:cTn>
                              </p:par>
                            </p:childTnLst>
                          </p:cTn>
                        </p:par>
                        <p:par>
                          <p:cTn id="35" fill="hold">
                            <p:stCondLst>
                              <p:cond delay="4500"/>
                            </p:stCondLst>
                            <p:childTnLst>
                              <p:par>
                                <p:cTn id="36" presetID="10" presetClass="exit" presetSubtype="0" fill="hold" grpId="1" nodeType="afterEffect">
                                  <p:stCondLst>
                                    <p:cond delay="0"/>
                                  </p:stCondLst>
                                  <p:childTnLst>
                                    <p:animEffect transition="out" filter="fade">
                                      <p:cBhvr>
                                        <p:cTn id="37" dur="500"/>
                                        <p:tgtEl>
                                          <p:spTgt spid="44"/>
                                        </p:tgtEl>
                                      </p:cBhvr>
                                    </p:animEffect>
                                    <p:set>
                                      <p:cBhvr>
                                        <p:cTn id="38" dur="1" fill="hold">
                                          <p:stCondLst>
                                            <p:cond delay="499"/>
                                          </p:stCondLst>
                                        </p:cTn>
                                        <p:tgtEl>
                                          <p:spTgt spid="44"/>
                                        </p:tgtEl>
                                        <p:attrNameLst>
                                          <p:attrName>style.visibility</p:attrName>
                                        </p:attrNameLst>
                                      </p:cBhvr>
                                      <p:to>
                                        <p:strVal val="hidden"/>
                                      </p:to>
                                    </p:set>
                                  </p:childTnLst>
                                </p:cTn>
                              </p:par>
                            </p:childTnLst>
                          </p:cTn>
                        </p:par>
                        <p:par>
                          <p:cTn id="39" fill="hold">
                            <p:stCondLst>
                              <p:cond delay="5000"/>
                            </p:stCondLst>
                            <p:childTnLst>
                              <p:par>
                                <p:cTn id="40" presetID="1" presetClass="entr" presetSubtype="0" fill="hold" grpId="0" nodeType="afterEffect">
                                  <p:stCondLst>
                                    <p:cond delay="500"/>
                                  </p:stCondLst>
                                  <p:childTnLst>
                                    <p:set>
                                      <p:cBhvr>
                                        <p:cTn id="41" dur="1" fill="hold">
                                          <p:stCondLst>
                                            <p:cond delay="0"/>
                                          </p:stCondLst>
                                        </p:cTn>
                                        <p:tgtEl>
                                          <p:spTgt spid="45"/>
                                        </p:tgtEl>
                                        <p:attrNameLst>
                                          <p:attrName>style.visibility</p:attrName>
                                        </p:attrNameLst>
                                      </p:cBhvr>
                                      <p:to>
                                        <p:strVal val="visible"/>
                                      </p:to>
                                    </p:set>
                                  </p:childTnLst>
                                </p:cTn>
                              </p:par>
                            </p:childTnLst>
                          </p:cTn>
                        </p:par>
                        <p:par>
                          <p:cTn id="42" fill="hold">
                            <p:stCondLst>
                              <p:cond delay="5500"/>
                            </p:stCondLst>
                            <p:childTnLst>
                              <p:par>
                                <p:cTn id="43" presetID="10" presetClass="exit" presetSubtype="0" fill="hold" grpId="1" nodeType="afterEffect">
                                  <p:stCondLst>
                                    <p:cond delay="0"/>
                                  </p:stCondLst>
                                  <p:childTnLst>
                                    <p:animEffect transition="out" filter="fade">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par>
                          <p:cTn id="46" fill="hold">
                            <p:stCondLst>
                              <p:cond delay="6000"/>
                            </p:stCondLst>
                            <p:childTnLst>
                              <p:par>
                                <p:cTn id="47" presetID="1" presetClass="entr" presetSubtype="0" fill="hold" grpId="0" nodeType="afterEffect">
                                  <p:stCondLst>
                                    <p:cond delay="500"/>
                                  </p:stCondLst>
                                  <p:childTnLst>
                                    <p:set>
                                      <p:cBhvr>
                                        <p:cTn id="48" dur="1" fill="hold">
                                          <p:stCondLst>
                                            <p:cond delay="0"/>
                                          </p:stCondLst>
                                        </p:cTn>
                                        <p:tgtEl>
                                          <p:spTgt spid="46"/>
                                        </p:tgtEl>
                                        <p:attrNameLst>
                                          <p:attrName>style.visibility</p:attrName>
                                        </p:attrNameLst>
                                      </p:cBhvr>
                                      <p:to>
                                        <p:strVal val="visible"/>
                                      </p:to>
                                    </p:set>
                                  </p:childTnLst>
                                </p:cTn>
                              </p:par>
                            </p:childTnLst>
                          </p:cTn>
                        </p:par>
                        <p:par>
                          <p:cTn id="49" fill="hold">
                            <p:stCondLst>
                              <p:cond delay="6500"/>
                            </p:stCondLst>
                            <p:childTnLst>
                              <p:par>
                                <p:cTn id="50" presetID="10" presetClass="exit" presetSubtype="0" fill="hold" grpId="1" nodeType="afterEffect">
                                  <p:stCondLst>
                                    <p:cond delay="0"/>
                                  </p:stCondLst>
                                  <p:childTnLst>
                                    <p:animEffect transition="out" filter="fade">
                                      <p:cBhvr>
                                        <p:cTn id="51" dur="500"/>
                                        <p:tgtEl>
                                          <p:spTgt spid="46"/>
                                        </p:tgtEl>
                                      </p:cBhvr>
                                    </p:animEffect>
                                    <p:set>
                                      <p:cBhvr>
                                        <p:cTn id="52" dur="1" fill="hold">
                                          <p:stCondLst>
                                            <p:cond delay="499"/>
                                          </p:stCondLst>
                                        </p:cTn>
                                        <p:tgtEl>
                                          <p:spTgt spid="46"/>
                                        </p:tgtEl>
                                        <p:attrNameLst>
                                          <p:attrName>style.visibility</p:attrName>
                                        </p:attrNameLst>
                                      </p:cBhvr>
                                      <p:to>
                                        <p:strVal val="hidden"/>
                                      </p:to>
                                    </p:set>
                                  </p:childTnLst>
                                </p:cTn>
                              </p:par>
                            </p:childTnLst>
                          </p:cTn>
                        </p:par>
                        <p:par>
                          <p:cTn id="53" fill="hold">
                            <p:stCondLst>
                              <p:cond delay="7000"/>
                            </p:stCondLst>
                            <p:childTnLst>
                              <p:par>
                                <p:cTn id="54" presetID="1" presetClass="entr" presetSubtype="0" fill="hold" grpId="0" nodeType="afterEffect">
                                  <p:stCondLst>
                                    <p:cond delay="500"/>
                                  </p:stCondLst>
                                  <p:childTnLst>
                                    <p:set>
                                      <p:cBhvr>
                                        <p:cTn id="55" dur="1" fill="hold">
                                          <p:stCondLst>
                                            <p:cond delay="0"/>
                                          </p:stCondLst>
                                        </p:cTn>
                                        <p:tgtEl>
                                          <p:spTgt spid="47"/>
                                        </p:tgtEl>
                                        <p:attrNameLst>
                                          <p:attrName>style.visibility</p:attrName>
                                        </p:attrNameLst>
                                      </p:cBhvr>
                                      <p:to>
                                        <p:strVal val="visible"/>
                                      </p:to>
                                    </p:set>
                                  </p:childTnLst>
                                </p:cTn>
                              </p:par>
                            </p:childTnLst>
                          </p:cTn>
                        </p:par>
                        <p:par>
                          <p:cTn id="56" fill="hold">
                            <p:stCondLst>
                              <p:cond delay="7500"/>
                            </p:stCondLst>
                            <p:childTnLst>
                              <p:par>
                                <p:cTn id="57" presetID="10" presetClass="exit" presetSubtype="0" fill="hold" grpId="1" nodeType="afterEffect">
                                  <p:stCondLst>
                                    <p:cond delay="0"/>
                                  </p:stCondLst>
                                  <p:childTnLst>
                                    <p:animEffect transition="out" filter="fade">
                                      <p:cBhvr>
                                        <p:cTn id="58" dur="500"/>
                                        <p:tgtEl>
                                          <p:spTgt spid="47"/>
                                        </p:tgtEl>
                                      </p:cBhvr>
                                    </p:animEffect>
                                    <p:set>
                                      <p:cBhvr>
                                        <p:cTn id="59" dur="1" fill="hold">
                                          <p:stCondLst>
                                            <p:cond delay="499"/>
                                          </p:stCondLst>
                                        </p:cTn>
                                        <p:tgtEl>
                                          <p:spTgt spid="47"/>
                                        </p:tgtEl>
                                        <p:attrNameLst>
                                          <p:attrName>style.visibility</p:attrName>
                                        </p:attrNameLst>
                                      </p:cBhvr>
                                      <p:to>
                                        <p:strVal val="hidden"/>
                                      </p:to>
                                    </p:set>
                                  </p:childTnLst>
                                </p:cTn>
                              </p:par>
                            </p:childTnLst>
                          </p:cTn>
                        </p:par>
                        <p:par>
                          <p:cTn id="60" fill="hold">
                            <p:stCondLst>
                              <p:cond delay="8000"/>
                            </p:stCondLst>
                            <p:childTnLst>
                              <p:par>
                                <p:cTn id="61" presetID="1" presetClass="entr" presetSubtype="0" fill="hold" grpId="0" nodeType="afterEffect">
                                  <p:stCondLst>
                                    <p:cond delay="500"/>
                                  </p:stCondLst>
                                  <p:childTnLst>
                                    <p:set>
                                      <p:cBhvr>
                                        <p:cTn id="62" dur="1" fill="hold">
                                          <p:stCondLst>
                                            <p:cond delay="0"/>
                                          </p:stCondLst>
                                        </p:cTn>
                                        <p:tgtEl>
                                          <p:spTgt spid="48"/>
                                        </p:tgtEl>
                                        <p:attrNameLst>
                                          <p:attrName>style.visibility</p:attrName>
                                        </p:attrNameLst>
                                      </p:cBhvr>
                                      <p:to>
                                        <p:strVal val="visible"/>
                                      </p:to>
                                    </p:set>
                                  </p:childTnLst>
                                </p:cTn>
                              </p:par>
                            </p:childTnLst>
                          </p:cTn>
                        </p:par>
                        <p:par>
                          <p:cTn id="63" fill="hold">
                            <p:stCondLst>
                              <p:cond delay="8500"/>
                            </p:stCondLst>
                            <p:childTnLst>
                              <p:par>
                                <p:cTn id="64" presetID="10" presetClass="exit" presetSubtype="0" fill="hold" grpId="1" nodeType="afterEffect">
                                  <p:stCondLst>
                                    <p:cond delay="0"/>
                                  </p:stCondLst>
                                  <p:childTnLst>
                                    <p:animEffect transition="out" filter="fade">
                                      <p:cBhvr>
                                        <p:cTn id="65" dur="500"/>
                                        <p:tgtEl>
                                          <p:spTgt spid="48"/>
                                        </p:tgtEl>
                                      </p:cBhvr>
                                    </p:animEffect>
                                    <p:set>
                                      <p:cBhvr>
                                        <p:cTn id="66" dur="1" fill="hold">
                                          <p:stCondLst>
                                            <p:cond delay="499"/>
                                          </p:stCondLst>
                                        </p:cTn>
                                        <p:tgtEl>
                                          <p:spTgt spid="48"/>
                                        </p:tgtEl>
                                        <p:attrNameLst>
                                          <p:attrName>style.visibility</p:attrName>
                                        </p:attrNameLst>
                                      </p:cBhvr>
                                      <p:to>
                                        <p:strVal val="hidden"/>
                                      </p:to>
                                    </p:set>
                                  </p:childTnLst>
                                </p:cTn>
                              </p:par>
                            </p:childTnLst>
                          </p:cTn>
                        </p:par>
                        <p:par>
                          <p:cTn id="67" fill="hold">
                            <p:stCondLst>
                              <p:cond delay="9000"/>
                            </p:stCondLst>
                            <p:childTnLst>
                              <p:par>
                                <p:cTn id="68" presetID="1" presetClass="entr" presetSubtype="0" fill="hold" grpId="0" nodeType="afterEffect">
                                  <p:stCondLst>
                                    <p:cond delay="500"/>
                                  </p:stCondLst>
                                  <p:childTnLst>
                                    <p:set>
                                      <p:cBhvr>
                                        <p:cTn id="69" dur="1" fill="hold">
                                          <p:stCondLst>
                                            <p:cond delay="0"/>
                                          </p:stCondLst>
                                        </p:cTn>
                                        <p:tgtEl>
                                          <p:spTgt spid="49"/>
                                        </p:tgtEl>
                                        <p:attrNameLst>
                                          <p:attrName>style.visibility</p:attrName>
                                        </p:attrNameLst>
                                      </p:cBhvr>
                                      <p:to>
                                        <p:strVal val="visible"/>
                                      </p:to>
                                    </p:set>
                                  </p:childTnLst>
                                </p:cTn>
                              </p:par>
                            </p:childTnLst>
                          </p:cTn>
                        </p:par>
                        <p:par>
                          <p:cTn id="70" fill="hold">
                            <p:stCondLst>
                              <p:cond delay="9500"/>
                            </p:stCondLst>
                            <p:childTnLst>
                              <p:par>
                                <p:cTn id="71" presetID="10" presetClass="exit" presetSubtype="0" fill="hold" grpId="1" nodeType="afterEffect">
                                  <p:stCondLst>
                                    <p:cond delay="0"/>
                                  </p:stCondLst>
                                  <p:childTnLst>
                                    <p:animEffect transition="out" filter="fade">
                                      <p:cBhvr>
                                        <p:cTn id="72" dur="500"/>
                                        <p:tgtEl>
                                          <p:spTgt spid="49"/>
                                        </p:tgtEl>
                                      </p:cBhvr>
                                    </p:animEffect>
                                    <p:set>
                                      <p:cBhvr>
                                        <p:cTn id="73" dur="1" fill="hold">
                                          <p:stCondLst>
                                            <p:cond delay="499"/>
                                          </p:stCondLst>
                                        </p:cTn>
                                        <p:tgtEl>
                                          <p:spTgt spid="49"/>
                                        </p:tgtEl>
                                        <p:attrNameLst>
                                          <p:attrName>style.visibility</p:attrName>
                                        </p:attrNameLst>
                                      </p:cBhvr>
                                      <p:to>
                                        <p:strVal val="hidden"/>
                                      </p:to>
                                    </p:set>
                                  </p:childTnLst>
                                </p:cTn>
                              </p:par>
                            </p:childTnLst>
                          </p:cTn>
                        </p:par>
                        <p:par>
                          <p:cTn id="74" fill="hold">
                            <p:stCondLst>
                              <p:cond delay="10000"/>
                            </p:stCondLst>
                            <p:childTnLst>
                              <p:par>
                                <p:cTn id="75" presetID="1" presetClass="entr" presetSubtype="0" fill="hold" grpId="0" nodeType="afterEffect">
                                  <p:stCondLst>
                                    <p:cond delay="500"/>
                                  </p:stCondLst>
                                  <p:childTnLst>
                                    <p:set>
                                      <p:cBhvr>
                                        <p:cTn id="76" dur="1" fill="hold">
                                          <p:stCondLst>
                                            <p:cond delay="0"/>
                                          </p:stCondLst>
                                        </p:cTn>
                                        <p:tgtEl>
                                          <p:spTgt spid="50"/>
                                        </p:tgtEl>
                                        <p:attrNameLst>
                                          <p:attrName>style.visibility</p:attrName>
                                        </p:attrNameLst>
                                      </p:cBhvr>
                                      <p:to>
                                        <p:strVal val="visible"/>
                                      </p:to>
                                    </p:set>
                                  </p:childTnLst>
                                </p:cTn>
                              </p:par>
                            </p:childTnLst>
                          </p:cTn>
                        </p:par>
                        <p:par>
                          <p:cTn id="77" fill="hold">
                            <p:stCondLst>
                              <p:cond delay="10500"/>
                            </p:stCondLst>
                            <p:childTnLst>
                              <p:par>
                                <p:cTn id="78" presetID="10" presetClass="exit" presetSubtype="0" fill="hold" grpId="1" nodeType="afterEffect">
                                  <p:stCondLst>
                                    <p:cond delay="0"/>
                                  </p:stCondLst>
                                  <p:childTnLst>
                                    <p:animEffect transition="out" filter="fade">
                                      <p:cBhvr>
                                        <p:cTn id="79" dur="500"/>
                                        <p:tgtEl>
                                          <p:spTgt spid="50"/>
                                        </p:tgtEl>
                                      </p:cBhvr>
                                    </p:animEffect>
                                    <p:set>
                                      <p:cBhvr>
                                        <p:cTn id="80" dur="1" fill="hold">
                                          <p:stCondLst>
                                            <p:cond delay="499"/>
                                          </p:stCondLst>
                                        </p:cTn>
                                        <p:tgtEl>
                                          <p:spTgt spid="50"/>
                                        </p:tgtEl>
                                        <p:attrNameLst>
                                          <p:attrName>style.visibility</p:attrName>
                                        </p:attrNameLst>
                                      </p:cBhvr>
                                      <p:to>
                                        <p:strVal val="hidden"/>
                                      </p:to>
                                    </p:set>
                                  </p:childTnLst>
                                </p:cTn>
                              </p:par>
                            </p:childTnLst>
                          </p:cTn>
                        </p:par>
                        <p:par>
                          <p:cTn id="81" fill="hold">
                            <p:stCondLst>
                              <p:cond delay="11000"/>
                            </p:stCondLst>
                            <p:childTnLst>
                              <p:par>
                                <p:cTn id="82" presetID="1" presetClass="entr" presetSubtype="0" fill="hold" grpId="0" nodeType="afterEffect">
                                  <p:stCondLst>
                                    <p:cond delay="500"/>
                                  </p:stCondLst>
                                  <p:childTnLst>
                                    <p:set>
                                      <p:cBhvr>
                                        <p:cTn id="83" dur="1" fill="hold">
                                          <p:stCondLst>
                                            <p:cond delay="0"/>
                                          </p:stCondLst>
                                        </p:cTn>
                                        <p:tgtEl>
                                          <p:spTgt spid="51"/>
                                        </p:tgtEl>
                                        <p:attrNameLst>
                                          <p:attrName>style.visibility</p:attrName>
                                        </p:attrNameLst>
                                      </p:cBhvr>
                                      <p:to>
                                        <p:strVal val="visible"/>
                                      </p:to>
                                    </p:set>
                                  </p:childTnLst>
                                </p:cTn>
                              </p:par>
                            </p:childTnLst>
                          </p:cTn>
                        </p:par>
                        <p:par>
                          <p:cTn id="84" fill="hold">
                            <p:stCondLst>
                              <p:cond delay="11500"/>
                            </p:stCondLst>
                            <p:childTnLst>
                              <p:par>
                                <p:cTn id="85" presetID="10" presetClass="exit" presetSubtype="0" fill="hold" grpId="1" nodeType="afterEffect">
                                  <p:stCondLst>
                                    <p:cond delay="0"/>
                                  </p:stCondLst>
                                  <p:childTnLst>
                                    <p:animEffect transition="out" filter="fade">
                                      <p:cBhvr>
                                        <p:cTn id="86" dur="500"/>
                                        <p:tgtEl>
                                          <p:spTgt spid="51"/>
                                        </p:tgtEl>
                                      </p:cBhvr>
                                    </p:animEffect>
                                    <p:set>
                                      <p:cBhvr>
                                        <p:cTn id="87" dur="1" fill="hold">
                                          <p:stCondLst>
                                            <p:cond delay="499"/>
                                          </p:stCondLst>
                                        </p:cTn>
                                        <p:tgtEl>
                                          <p:spTgt spid="51"/>
                                        </p:tgtEl>
                                        <p:attrNameLst>
                                          <p:attrName>style.visibility</p:attrName>
                                        </p:attrNameLst>
                                      </p:cBhvr>
                                      <p:to>
                                        <p:strVal val="hidden"/>
                                      </p:to>
                                    </p:set>
                                  </p:childTnLst>
                                </p:cTn>
                              </p:par>
                            </p:childTnLst>
                          </p:cTn>
                        </p:par>
                        <p:par>
                          <p:cTn id="88" fill="hold">
                            <p:stCondLst>
                              <p:cond delay="12000"/>
                            </p:stCondLst>
                            <p:childTnLst>
                              <p:par>
                                <p:cTn id="89" presetID="1" presetClass="entr" presetSubtype="0" fill="hold" grpId="0" nodeType="afterEffect">
                                  <p:stCondLst>
                                    <p:cond delay="500"/>
                                  </p:stCondLst>
                                  <p:childTnLst>
                                    <p:set>
                                      <p:cBhvr>
                                        <p:cTn id="90" dur="1" fill="hold">
                                          <p:stCondLst>
                                            <p:cond delay="0"/>
                                          </p:stCondLst>
                                        </p:cTn>
                                        <p:tgtEl>
                                          <p:spTgt spid="52"/>
                                        </p:tgtEl>
                                        <p:attrNameLst>
                                          <p:attrName>style.visibility</p:attrName>
                                        </p:attrNameLst>
                                      </p:cBhvr>
                                      <p:to>
                                        <p:strVal val="visible"/>
                                      </p:to>
                                    </p:set>
                                  </p:childTnLst>
                                </p:cTn>
                              </p:par>
                            </p:childTnLst>
                          </p:cTn>
                        </p:par>
                        <p:par>
                          <p:cTn id="91" fill="hold">
                            <p:stCondLst>
                              <p:cond delay="12500"/>
                            </p:stCondLst>
                            <p:childTnLst>
                              <p:par>
                                <p:cTn id="92" presetID="10" presetClass="exit" presetSubtype="0" fill="hold" grpId="1" nodeType="afterEffect">
                                  <p:stCondLst>
                                    <p:cond delay="0"/>
                                  </p:stCondLst>
                                  <p:childTnLst>
                                    <p:animEffect transition="out" filter="fade">
                                      <p:cBhvr>
                                        <p:cTn id="93" dur="500"/>
                                        <p:tgtEl>
                                          <p:spTgt spid="52"/>
                                        </p:tgtEl>
                                      </p:cBhvr>
                                    </p:animEffect>
                                    <p:set>
                                      <p:cBhvr>
                                        <p:cTn id="94" dur="1" fill="hold">
                                          <p:stCondLst>
                                            <p:cond delay="499"/>
                                          </p:stCondLst>
                                        </p:cTn>
                                        <p:tgtEl>
                                          <p:spTgt spid="52"/>
                                        </p:tgtEl>
                                        <p:attrNameLst>
                                          <p:attrName>style.visibility</p:attrName>
                                        </p:attrNameLst>
                                      </p:cBhvr>
                                      <p:to>
                                        <p:strVal val="hidden"/>
                                      </p:to>
                                    </p:set>
                                  </p:childTnLst>
                                </p:cTn>
                              </p:par>
                            </p:childTnLst>
                          </p:cTn>
                        </p:par>
                        <p:par>
                          <p:cTn id="95" fill="hold">
                            <p:stCondLst>
                              <p:cond delay="13000"/>
                            </p:stCondLst>
                            <p:childTnLst>
                              <p:par>
                                <p:cTn id="96" presetID="1" presetClass="entr" presetSubtype="0" fill="hold" grpId="0" nodeType="afterEffect">
                                  <p:stCondLst>
                                    <p:cond delay="500"/>
                                  </p:stCondLst>
                                  <p:childTnLst>
                                    <p:set>
                                      <p:cBhvr>
                                        <p:cTn id="97" dur="1" fill="hold">
                                          <p:stCondLst>
                                            <p:cond delay="0"/>
                                          </p:stCondLst>
                                        </p:cTn>
                                        <p:tgtEl>
                                          <p:spTgt spid="53"/>
                                        </p:tgtEl>
                                        <p:attrNameLst>
                                          <p:attrName>style.visibility</p:attrName>
                                        </p:attrNameLst>
                                      </p:cBhvr>
                                      <p:to>
                                        <p:strVal val="visible"/>
                                      </p:to>
                                    </p:set>
                                  </p:childTnLst>
                                </p:cTn>
                              </p:par>
                            </p:childTnLst>
                          </p:cTn>
                        </p:par>
                        <p:par>
                          <p:cTn id="98" fill="hold">
                            <p:stCondLst>
                              <p:cond delay="13500"/>
                            </p:stCondLst>
                            <p:childTnLst>
                              <p:par>
                                <p:cTn id="99" presetID="10" presetClass="exit" presetSubtype="0" fill="hold" grpId="1" nodeType="afterEffect">
                                  <p:stCondLst>
                                    <p:cond delay="0"/>
                                  </p:stCondLst>
                                  <p:childTnLst>
                                    <p:animEffect transition="out" filter="fade">
                                      <p:cBhvr>
                                        <p:cTn id="100" dur="500"/>
                                        <p:tgtEl>
                                          <p:spTgt spid="53"/>
                                        </p:tgtEl>
                                      </p:cBhvr>
                                    </p:animEffect>
                                    <p:set>
                                      <p:cBhvr>
                                        <p:cTn id="101" dur="1" fill="hold">
                                          <p:stCondLst>
                                            <p:cond delay="499"/>
                                          </p:stCondLst>
                                        </p:cTn>
                                        <p:tgtEl>
                                          <p:spTgt spid="53"/>
                                        </p:tgtEl>
                                        <p:attrNameLst>
                                          <p:attrName>style.visibility</p:attrName>
                                        </p:attrNameLst>
                                      </p:cBhvr>
                                      <p:to>
                                        <p:strVal val="hidden"/>
                                      </p:to>
                                    </p:set>
                                  </p:childTnLst>
                                </p:cTn>
                              </p:par>
                            </p:childTnLst>
                          </p:cTn>
                        </p:par>
                        <p:par>
                          <p:cTn id="102" fill="hold">
                            <p:stCondLst>
                              <p:cond delay="14000"/>
                            </p:stCondLst>
                            <p:childTnLst>
                              <p:par>
                                <p:cTn id="103" presetID="1" presetClass="entr" presetSubtype="0" fill="hold" grpId="0" nodeType="afterEffect">
                                  <p:stCondLst>
                                    <p:cond delay="500"/>
                                  </p:stCondLst>
                                  <p:childTnLst>
                                    <p:set>
                                      <p:cBhvr>
                                        <p:cTn id="104" dur="1" fill="hold">
                                          <p:stCondLst>
                                            <p:cond delay="0"/>
                                          </p:stCondLst>
                                        </p:cTn>
                                        <p:tgtEl>
                                          <p:spTgt spid="54"/>
                                        </p:tgtEl>
                                        <p:attrNameLst>
                                          <p:attrName>style.visibility</p:attrName>
                                        </p:attrNameLst>
                                      </p:cBhvr>
                                      <p:to>
                                        <p:strVal val="visible"/>
                                      </p:to>
                                    </p:set>
                                  </p:childTnLst>
                                </p:cTn>
                              </p:par>
                            </p:childTnLst>
                          </p:cTn>
                        </p:par>
                        <p:par>
                          <p:cTn id="105" fill="hold">
                            <p:stCondLst>
                              <p:cond delay="14500"/>
                            </p:stCondLst>
                            <p:childTnLst>
                              <p:par>
                                <p:cTn id="106" presetID="10" presetClass="exit" presetSubtype="0" fill="hold" grpId="1" nodeType="afterEffect">
                                  <p:stCondLst>
                                    <p:cond delay="0"/>
                                  </p:stCondLst>
                                  <p:childTnLst>
                                    <p:animEffect transition="out" filter="fade">
                                      <p:cBhvr>
                                        <p:cTn id="107" dur="500"/>
                                        <p:tgtEl>
                                          <p:spTgt spid="54"/>
                                        </p:tgtEl>
                                      </p:cBhvr>
                                    </p:animEffect>
                                    <p:set>
                                      <p:cBhvr>
                                        <p:cTn id="108" dur="1" fill="hold">
                                          <p:stCondLst>
                                            <p:cond delay="499"/>
                                          </p:stCondLst>
                                        </p:cTn>
                                        <p:tgtEl>
                                          <p:spTgt spid="54"/>
                                        </p:tgtEl>
                                        <p:attrNameLst>
                                          <p:attrName>style.visibility</p:attrName>
                                        </p:attrNameLst>
                                      </p:cBhvr>
                                      <p:to>
                                        <p:strVal val="hidden"/>
                                      </p:to>
                                    </p:set>
                                  </p:childTnLst>
                                </p:cTn>
                              </p:par>
                            </p:childTnLst>
                          </p:cTn>
                        </p:par>
                        <p:par>
                          <p:cTn id="109" fill="hold">
                            <p:stCondLst>
                              <p:cond delay="15000"/>
                            </p:stCondLst>
                            <p:childTnLst>
                              <p:par>
                                <p:cTn id="110" presetID="1" presetClass="entr" presetSubtype="0" fill="hold" grpId="0" nodeType="afterEffect">
                                  <p:stCondLst>
                                    <p:cond delay="500"/>
                                  </p:stCondLst>
                                  <p:childTnLst>
                                    <p:set>
                                      <p:cBhvr>
                                        <p:cTn id="111" dur="1" fill="hold">
                                          <p:stCondLst>
                                            <p:cond delay="0"/>
                                          </p:stCondLst>
                                        </p:cTn>
                                        <p:tgtEl>
                                          <p:spTgt spid="55"/>
                                        </p:tgtEl>
                                        <p:attrNameLst>
                                          <p:attrName>style.visibility</p:attrName>
                                        </p:attrNameLst>
                                      </p:cBhvr>
                                      <p:to>
                                        <p:strVal val="visible"/>
                                      </p:to>
                                    </p:set>
                                  </p:childTnLst>
                                </p:cTn>
                              </p:par>
                            </p:childTnLst>
                          </p:cTn>
                        </p:par>
                        <p:par>
                          <p:cTn id="112" fill="hold">
                            <p:stCondLst>
                              <p:cond delay="15500"/>
                            </p:stCondLst>
                            <p:childTnLst>
                              <p:par>
                                <p:cTn id="113" presetID="10" presetClass="exit" presetSubtype="0" fill="hold" grpId="1" nodeType="afterEffect">
                                  <p:stCondLst>
                                    <p:cond delay="0"/>
                                  </p:stCondLst>
                                  <p:childTnLst>
                                    <p:animEffect transition="out" filter="fade">
                                      <p:cBhvr>
                                        <p:cTn id="114" dur="500"/>
                                        <p:tgtEl>
                                          <p:spTgt spid="55"/>
                                        </p:tgtEl>
                                      </p:cBhvr>
                                    </p:animEffect>
                                    <p:set>
                                      <p:cBhvr>
                                        <p:cTn id="115" dur="1" fill="hold">
                                          <p:stCondLst>
                                            <p:cond delay="499"/>
                                          </p:stCondLst>
                                        </p:cTn>
                                        <p:tgtEl>
                                          <p:spTgt spid="55"/>
                                        </p:tgtEl>
                                        <p:attrNameLst>
                                          <p:attrName>style.visibility</p:attrName>
                                        </p:attrNameLst>
                                      </p:cBhvr>
                                      <p:to>
                                        <p:strVal val="hidden"/>
                                      </p:to>
                                    </p:set>
                                  </p:childTnLst>
                                </p:cTn>
                              </p:par>
                            </p:childTnLst>
                          </p:cTn>
                        </p:par>
                        <p:par>
                          <p:cTn id="116" fill="hold">
                            <p:stCondLst>
                              <p:cond delay="16000"/>
                            </p:stCondLst>
                            <p:childTnLst>
                              <p:par>
                                <p:cTn id="117" presetID="1" presetClass="entr" presetSubtype="0" fill="hold" grpId="0" nodeType="afterEffect">
                                  <p:stCondLst>
                                    <p:cond delay="500"/>
                                  </p:stCondLst>
                                  <p:childTnLst>
                                    <p:set>
                                      <p:cBhvr>
                                        <p:cTn id="118" dur="1" fill="hold">
                                          <p:stCondLst>
                                            <p:cond delay="0"/>
                                          </p:stCondLst>
                                        </p:cTn>
                                        <p:tgtEl>
                                          <p:spTgt spid="56"/>
                                        </p:tgtEl>
                                        <p:attrNameLst>
                                          <p:attrName>style.visibility</p:attrName>
                                        </p:attrNameLst>
                                      </p:cBhvr>
                                      <p:to>
                                        <p:strVal val="visible"/>
                                      </p:to>
                                    </p:set>
                                  </p:childTnLst>
                                </p:cTn>
                              </p:par>
                            </p:childTnLst>
                          </p:cTn>
                        </p:par>
                        <p:par>
                          <p:cTn id="119" fill="hold">
                            <p:stCondLst>
                              <p:cond delay="16500"/>
                            </p:stCondLst>
                            <p:childTnLst>
                              <p:par>
                                <p:cTn id="120" presetID="10" presetClass="exit" presetSubtype="0" fill="hold" grpId="1" nodeType="afterEffect">
                                  <p:stCondLst>
                                    <p:cond delay="0"/>
                                  </p:stCondLst>
                                  <p:childTnLst>
                                    <p:animEffect transition="out" filter="fade">
                                      <p:cBhvr>
                                        <p:cTn id="121" dur="500"/>
                                        <p:tgtEl>
                                          <p:spTgt spid="56"/>
                                        </p:tgtEl>
                                      </p:cBhvr>
                                    </p:animEffect>
                                    <p:set>
                                      <p:cBhvr>
                                        <p:cTn id="122" dur="1" fill="hold">
                                          <p:stCondLst>
                                            <p:cond delay="499"/>
                                          </p:stCondLst>
                                        </p:cTn>
                                        <p:tgtEl>
                                          <p:spTgt spid="56"/>
                                        </p:tgtEl>
                                        <p:attrNameLst>
                                          <p:attrName>style.visibility</p:attrName>
                                        </p:attrNameLst>
                                      </p:cBhvr>
                                      <p:to>
                                        <p:strVal val="hidden"/>
                                      </p:to>
                                    </p:set>
                                  </p:childTnLst>
                                </p:cTn>
                              </p:par>
                            </p:childTnLst>
                          </p:cTn>
                        </p:par>
                        <p:par>
                          <p:cTn id="123" fill="hold">
                            <p:stCondLst>
                              <p:cond delay="17000"/>
                            </p:stCondLst>
                            <p:childTnLst>
                              <p:par>
                                <p:cTn id="124" presetID="1" presetClass="entr" presetSubtype="0" fill="hold" grpId="0" nodeType="afterEffect">
                                  <p:stCondLst>
                                    <p:cond delay="500"/>
                                  </p:stCondLst>
                                  <p:childTnLst>
                                    <p:set>
                                      <p:cBhvr>
                                        <p:cTn id="125" dur="1" fill="hold">
                                          <p:stCondLst>
                                            <p:cond delay="0"/>
                                          </p:stCondLst>
                                        </p:cTn>
                                        <p:tgtEl>
                                          <p:spTgt spid="57"/>
                                        </p:tgtEl>
                                        <p:attrNameLst>
                                          <p:attrName>style.visibility</p:attrName>
                                        </p:attrNameLst>
                                      </p:cBhvr>
                                      <p:to>
                                        <p:strVal val="visible"/>
                                      </p:to>
                                    </p:set>
                                  </p:childTnLst>
                                </p:cTn>
                              </p:par>
                            </p:childTnLst>
                          </p:cTn>
                        </p:par>
                        <p:par>
                          <p:cTn id="126" fill="hold">
                            <p:stCondLst>
                              <p:cond delay="17500"/>
                            </p:stCondLst>
                            <p:childTnLst>
                              <p:par>
                                <p:cTn id="127" presetID="10" presetClass="exit" presetSubtype="0" fill="hold" grpId="1" nodeType="afterEffect">
                                  <p:stCondLst>
                                    <p:cond delay="0"/>
                                  </p:stCondLst>
                                  <p:childTnLst>
                                    <p:animEffect transition="out" filter="fade">
                                      <p:cBhvr>
                                        <p:cTn id="128" dur="500"/>
                                        <p:tgtEl>
                                          <p:spTgt spid="57"/>
                                        </p:tgtEl>
                                      </p:cBhvr>
                                    </p:animEffect>
                                    <p:set>
                                      <p:cBhvr>
                                        <p:cTn id="129" dur="1" fill="hold">
                                          <p:stCondLst>
                                            <p:cond delay="499"/>
                                          </p:stCondLst>
                                        </p:cTn>
                                        <p:tgtEl>
                                          <p:spTgt spid="57"/>
                                        </p:tgtEl>
                                        <p:attrNameLst>
                                          <p:attrName>style.visibility</p:attrName>
                                        </p:attrNameLst>
                                      </p:cBhvr>
                                      <p:to>
                                        <p:strVal val="hidden"/>
                                      </p:to>
                                    </p:set>
                                  </p:childTnLst>
                                </p:cTn>
                              </p:par>
                            </p:childTnLst>
                          </p:cTn>
                        </p:par>
                        <p:par>
                          <p:cTn id="130" fill="hold">
                            <p:stCondLst>
                              <p:cond delay="18000"/>
                            </p:stCondLst>
                            <p:childTnLst>
                              <p:par>
                                <p:cTn id="131" presetID="1" presetClass="entr" presetSubtype="0" fill="hold" grpId="0" nodeType="afterEffect">
                                  <p:stCondLst>
                                    <p:cond delay="500"/>
                                  </p:stCondLst>
                                  <p:childTnLst>
                                    <p:set>
                                      <p:cBhvr>
                                        <p:cTn id="132" dur="1" fill="hold">
                                          <p:stCondLst>
                                            <p:cond delay="0"/>
                                          </p:stCondLst>
                                        </p:cTn>
                                        <p:tgtEl>
                                          <p:spTgt spid="58"/>
                                        </p:tgtEl>
                                        <p:attrNameLst>
                                          <p:attrName>style.visibility</p:attrName>
                                        </p:attrNameLst>
                                      </p:cBhvr>
                                      <p:to>
                                        <p:strVal val="visible"/>
                                      </p:to>
                                    </p:set>
                                  </p:childTnLst>
                                </p:cTn>
                              </p:par>
                            </p:childTnLst>
                          </p:cTn>
                        </p:par>
                        <p:par>
                          <p:cTn id="133" fill="hold">
                            <p:stCondLst>
                              <p:cond delay="18500"/>
                            </p:stCondLst>
                            <p:childTnLst>
                              <p:par>
                                <p:cTn id="134" presetID="10" presetClass="exit" presetSubtype="0" fill="hold" grpId="1" nodeType="afterEffect">
                                  <p:stCondLst>
                                    <p:cond delay="0"/>
                                  </p:stCondLst>
                                  <p:childTnLst>
                                    <p:animEffect transition="out" filter="fade">
                                      <p:cBhvr>
                                        <p:cTn id="135" dur="500"/>
                                        <p:tgtEl>
                                          <p:spTgt spid="58"/>
                                        </p:tgtEl>
                                      </p:cBhvr>
                                    </p:animEffect>
                                    <p:set>
                                      <p:cBhvr>
                                        <p:cTn id="136" dur="1" fill="hold">
                                          <p:stCondLst>
                                            <p:cond delay="499"/>
                                          </p:stCondLst>
                                        </p:cTn>
                                        <p:tgtEl>
                                          <p:spTgt spid="58"/>
                                        </p:tgtEl>
                                        <p:attrNameLst>
                                          <p:attrName>style.visibility</p:attrName>
                                        </p:attrNameLst>
                                      </p:cBhvr>
                                      <p:to>
                                        <p:strVal val="hidden"/>
                                      </p:to>
                                    </p:set>
                                  </p:childTnLst>
                                </p:cTn>
                              </p:par>
                            </p:childTnLst>
                          </p:cTn>
                        </p:par>
                        <p:par>
                          <p:cTn id="137" fill="hold">
                            <p:stCondLst>
                              <p:cond delay="19000"/>
                            </p:stCondLst>
                            <p:childTnLst>
                              <p:par>
                                <p:cTn id="138" presetID="1" presetClass="entr" presetSubtype="0" fill="hold" grpId="0" nodeType="afterEffect">
                                  <p:stCondLst>
                                    <p:cond delay="500"/>
                                  </p:stCondLst>
                                  <p:childTnLst>
                                    <p:set>
                                      <p:cBhvr>
                                        <p:cTn id="139" dur="1" fill="hold">
                                          <p:stCondLst>
                                            <p:cond delay="0"/>
                                          </p:stCondLst>
                                        </p:cTn>
                                        <p:tgtEl>
                                          <p:spTgt spid="59"/>
                                        </p:tgtEl>
                                        <p:attrNameLst>
                                          <p:attrName>style.visibility</p:attrName>
                                        </p:attrNameLst>
                                      </p:cBhvr>
                                      <p:to>
                                        <p:strVal val="visible"/>
                                      </p:to>
                                    </p:set>
                                  </p:childTnLst>
                                </p:cTn>
                              </p:par>
                            </p:childTnLst>
                          </p:cTn>
                        </p:par>
                        <p:par>
                          <p:cTn id="140" fill="hold">
                            <p:stCondLst>
                              <p:cond delay="19500"/>
                            </p:stCondLst>
                            <p:childTnLst>
                              <p:par>
                                <p:cTn id="141" presetID="10" presetClass="exit" presetSubtype="0" fill="hold" grpId="1" nodeType="afterEffect">
                                  <p:stCondLst>
                                    <p:cond delay="0"/>
                                  </p:stCondLst>
                                  <p:childTnLst>
                                    <p:animEffect transition="out" filter="fade">
                                      <p:cBhvr>
                                        <p:cTn id="142" dur="500"/>
                                        <p:tgtEl>
                                          <p:spTgt spid="59"/>
                                        </p:tgtEl>
                                      </p:cBhvr>
                                    </p:animEffect>
                                    <p:set>
                                      <p:cBhvr>
                                        <p:cTn id="143" dur="1" fill="hold">
                                          <p:stCondLst>
                                            <p:cond delay="499"/>
                                          </p:stCondLst>
                                        </p:cTn>
                                        <p:tgtEl>
                                          <p:spTgt spid="59"/>
                                        </p:tgtEl>
                                        <p:attrNameLst>
                                          <p:attrName>style.visibility</p:attrName>
                                        </p:attrNameLst>
                                      </p:cBhvr>
                                      <p:to>
                                        <p:strVal val="hidden"/>
                                      </p:to>
                                    </p:set>
                                  </p:childTnLst>
                                </p:cTn>
                              </p:par>
                            </p:childTnLst>
                          </p:cTn>
                        </p:par>
                        <p:par>
                          <p:cTn id="144" fill="hold">
                            <p:stCondLst>
                              <p:cond delay="20000"/>
                            </p:stCondLst>
                            <p:childTnLst>
                              <p:par>
                                <p:cTn id="145" presetID="1" presetClass="entr" presetSubtype="0" fill="hold" grpId="0" nodeType="afterEffect">
                                  <p:stCondLst>
                                    <p:cond delay="500"/>
                                  </p:stCondLst>
                                  <p:childTnLst>
                                    <p:set>
                                      <p:cBhvr>
                                        <p:cTn id="146" dur="1" fill="hold">
                                          <p:stCondLst>
                                            <p:cond delay="0"/>
                                          </p:stCondLst>
                                        </p:cTn>
                                        <p:tgtEl>
                                          <p:spTgt spid="60"/>
                                        </p:tgtEl>
                                        <p:attrNameLst>
                                          <p:attrName>style.visibility</p:attrName>
                                        </p:attrNameLst>
                                      </p:cBhvr>
                                      <p:to>
                                        <p:strVal val="visible"/>
                                      </p:to>
                                    </p:set>
                                  </p:childTnLst>
                                </p:cTn>
                              </p:par>
                            </p:childTnLst>
                          </p:cTn>
                        </p:par>
                        <p:par>
                          <p:cTn id="147" fill="hold">
                            <p:stCondLst>
                              <p:cond delay="20500"/>
                            </p:stCondLst>
                            <p:childTnLst>
                              <p:par>
                                <p:cTn id="148" presetID="10" presetClass="exit" presetSubtype="0" fill="hold" grpId="1" nodeType="afterEffect">
                                  <p:stCondLst>
                                    <p:cond delay="0"/>
                                  </p:stCondLst>
                                  <p:childTnLst>
                                    <p:animEffect transition="out" filter="fade">
                                      <p:cBhvr>
                                        <p:cTn id="149" dur="500"/>
                                        <p:tgtEl>
                                          <p:spTgt spid="60"/>
                                        </p:tgtEl>
                                      </p:cBhvr>
                                    </p:animEffect>
                                    <p:set>
                                      <p:cBhvr>
                                        <p:cTn id="150" dur="1" fill="hold">
                                          <p:stCondLst>
                                            <p:cond delay="499"/>
                                          </p:stCondLst>
                                        </p:cTn>
                                        <p:tgtEl>
                                          <p:spTgt spid="60"/>
                                        </p:tgtEl>
                                        <p:attrNameLst>
                                          <p:attrName>style.visibility</p:attrName>
                                        </p:attrNameLst>
                                      </p:cBhvr>
                                      <p:to>
                                        <p:strVal val="hidden"/>
                                      </p:to>
                                    </p:set>
                                  </p:childTnLst>
                                </p:cTn>
                              </p:par>
                            </p:childTnLst>
                          </p:cTn>
                        </p:par>
                        <p:par>
                          <p:cTn id="151" fill="hold">
                            <p:stCondLst>
                              <p:cond delay="21000"/>
                            </p:stCondLst>
                            <p:childTnLst>
                              <p:par>
                                <p:cTn id="152" presetID="1" presetClass="entr" presetSubtype="0" fill="hold" grpId="0" nodeType="afterEffect">
                                  <p:stCondLst>
                                    <p:cond delay="500"/>
                                  </p:stCondLst>
                                  <p:childTnLst>
                                    <p:set>
                                      <p:cBhvr>
                                        <p:cTn id="153" dur="1" fill="hold">
                                          <p:stCondLst>
                                            <p:cond delay="0"/>
                                          </p:stCondLst>
                                        </p:cTn>
                                        <p:tgtEl>
                                          <p:spTgt spid="61"/>
                                        </p:tgtEl>
                                        <p:attrNameLst>
                                          <p:attrName>style.visibility</p:attrName>
                                        </p:attrNameLst>
                                      </p:cBhvr>
                                      <p:to>
                                        <p:strVal val="visible"/>
                                      </p:to>
                                    </p:set>
                                  </p:childTnLst>
                                </p:cTn>
                              </p:par>
                            </p:childTnLst>
                          </p:cTn>
                        </p:par>
                        <p:par>
                          <p:cTn id="154" fill="hold">
                            <p:stCondLst>
                              <p:cond delay="21500"/>
                            </p:stCondLst>
                            <p:childTnLst>
                              <p:par>
                                <p:cTn id="155" presetID="10" presetClass="exit" presetSubtype="0" fill="hold" grpId="1" nodeType="afterEffect">
                                  <p:stCondLst>
                                    <p:cond delay="0"/>
                                  </p:stCondLst>
                                  <p:childTnLst>
                                    <p:animEffect transition="out" filter="fade">
                                      <p:cBhvr>
                                        <p:cTn id="156" dur="500"/>
                                        <p:tgtEl>
                                          <p:spTgt spid="61"/>
                                        </p:tgtEl>
                                      </p:cBhvr>
                                    </p:animEffect>
                                    <p:set>
                                      <p:cBhvr>
                                        <p:cTn id="157" dur="1" fill="hold">
                                          <p:stCondLst>
                                            <p:cond delay="499"/>
                                          </p:stCondLst>
                                        </p:cTn>
                                        <p:tgtEl>
                                          <p:spTgt spid="61"/>
                                        </p:tgtEl>
                                        <p:attrNameLst>
                                          <p:attrName>style.visibility</p:attrName>
                                        </p:attrNameLst>
                                      </p:cBhvr>
                                      <p:to>
                                        <p:strVal val="hidden"/>
                                      </p:to>
                                    </p:set>
                                  </p:childTnLst>
                                </p:cTn>
                              </p:par>
                            </p:childTnLst>
                          </p:cTn>
                        </p:par>
                        <p:par>
                          <p:cTn id="158" fill="hold">
                            <p:stCondLst>
                              <p:cond delay="22000"/>
                            </p:stCondLst>
                            <p:childTnLst>
                              <p:par>
                                <p:cTn id="159" presetID="1" presetClass="entr" presetSubtype="0" fill="hold" grpId="0" nodeType="afterEffect">
                                  <p:stCondLst>
                                    <p:cond delay="500"/>
                                  </p:stCondLst>
                                  <p:childTnLst>
                                    <p:set>
                                      <p:cBhvr>
                                        <p:cTn id="160" dur="1" fill="hold">
                                          <p:stCondLst>
                                            <p:cond delay="0"/>
                                          </p:stCondLst>
                                        </p:cTn>
                                        <p:tgtEl>
                                          <p:spTgt spid="62"/>
                                        </p:tgtEl>
                                        <p:attrNameLst>
                                          <p:attrName>style.visibility</p:attrName>
                                        </p:attrNameLst>
                                      </p:cBhvr>
                                      <p:to>
                                        <p:strVal val="visible"/>
                                      </p:to>
                                    </p:set>
                                  </p:childTnLst>
                                </p:cTn>
                              </p:par>
                            </p:childTnLst>
                          </p:cTn>
                        </p:par>
                        <p:par>
                          <p:cTn id="161" fill="hold">
                            <p:stCondLst>
                              <p:cond delay="22500"/>
                            </p:stCondLst>
                            <p:childTnLst>
                              <p:par>
                                <p:cTn id="162" presetID="10" presetClass="exit" presetSubtype="0" fill="hold" grpId="1" nodeType="afterEffect">
                                  <p:stCondLst>
                                    <p:cond delay="0"/>
                                  </p:stCondLst>
                                  <p:childTnLst>
                                    <p:animEffect transition="out" filter="fade">
                                      <p:cBhvr>
                                        <p:cTn id="163" dur="500"/>
                                        <p:tgtEl>
                                          <p:spTgt spid="62"/>
                                        </p:tgtEl>
                                      </p:cBhvr>
                                    </p:animEffect>
                                    <p:set>
                                      <p:cBhvr>
                                        <p:cTn id="164" dur="1" fill="hold">
                                          <p:stCondLst>
                                            <p:cond delay="499"/>
                                          </p:stCondLst>
                                        </p:cTn>
                                        <p:tgtEl>
                                          <p:spTgt spid="62"/>
                                        </p:tgtEl>
                                        <p:attrNameLst>
                                          <p:attrName>style.visibility</p:attrName>
                                        </p:attrNameLst>
                                      </p:cBhvr>
                                      <p:to>
                                        <p:strVal val="hidden"/>
                                      </p:to>
                                    </p:set>
                                  </p:childTnLst>
                                </p:cTn>
                              </p:par>
                            </p:childTnLst>
                          </p:cTn>
                        </p:par>
                        <p:par>
                          <p:cTn id="165" fill="hold">
                            <p:stCondLst>
                              <p:cond delay="23000"/>
                            </p:stCondLst>
                            <p:childTnLst>
                              <p:par>
                                <p:cTn id="166" presetID="1" presetClass="entr" presetSubtype="0" fill="hold" grpId="0" nodeType="afterEffect">
                                  <p:stCondLst>
                                    <p:cond delay="500"/>
                                  </p:stCondLst>
                                  <p:childTnLst>
                                    <p:set>
                                      <p:cBhvr>
                                        <p:cTn id="167" dur="1" fill="hold">
                                          <p:stCondLst>
                                            <p:cond delay="0"/>
                                          </p:stCondLst>
                                        </p:cTn>
                                        <p:tgtEl>
                                          <p:spTgt spid="63"/>
                                        </p:tgtEl>
                                        <p:attrNameLst>
                                          <p:attrName>style.visibility</p:attrName>
                                        </p:attrNameLst>
                                      </p:cBhvr>
                                      <p:to>
                                        <p:strVal val="visible"/>
                                      </p:to>
                                    </p:set>
                                  </p:childTnLst>
                                </p:cTn>
                              </p:par>
                            </p:childTnLst>
                          </p:cTn>
                        </p:par>
                        <p:par>
                          <p:cTn id="168" fill="hold">
                            <p:stCondLst>
                              <p:cond delay="23500"/>
                            </p:stCondLst>
                            <p:childTnLst>
                              <p:par>
                                <p:cTn id="169" presetID="10" presetClass="exit" presetSubtype="0" fill="hold" grpId="1" nodeType="afterEffect">
                                  <p:stCondLst>
                                    <p:cond delay="0"/>
                                  </p:stCondLst>
                                  <p:childTnLst>
                                    <p:animEffect transition="out" filter="fade">
                                      <p:cBhvr>
                                        <p:cTn id="170" dur="500"/>
                                        <p:tgtEl>
                                          <p:spTgt spid="63"/>
                                        </p:tgtEl>
                                      </p:cBhvr>
                                    </p:animEffect>
                                    <p:set>
                                      <p:cBhvr>
                                        <p:cTn id="171" dur="1" fill="hold">
                                          <p:stCondLst>
                                            <p:cond delay="499"/>
                                          </p:stCondLst>
                                        </p:cTn>
                                        <p:tgtEl>
                                          <p:spTgt spid="63"/>
                                        </p:tgtEl>
                                        <p:attrNameLst>
                                          <p:attrName>style.visibility</p:attrName>
                                        </p:attrNameLst>
                                      </p:cBhvr>
                                      <p:to>
                                        <p:strVal val="hidden"/>
                                      </p:to>
                                    </p:set>
                                  </p:childTnLst>
                                </p:cTn>
                              </p:par>
                            </p:childTnLst>
                          </p:cTn>
                        </p:par>
                        <p:par>
                          <p:cTn id="172" fill="hold">
                            <p:stCondLst>
                              <p:cond delay="24000"/>
                            </p:stCondLst>
                            <p:childTnLst>
                              <p:par>
                                <p:cTn id="173" presetID="1" presetClass="entr" presetSubtype="0" fill="hold" grpId="0" nodeType="afterEffect">
                                  <p:stCondLst>
                                    <p:cond delay="500"/>
                                  </p:stCondLst>
                                  <p:childTnLst>
                                    <p:set>
                                      <p:cBhvr>
                                        <p:cTn id="174" dur="1" fill="hold">
                                          <p:stCondLst>
                                            <p:cond delay="0"/>
                                          </p:stCondLst>
                                        </p:cTn>
                                        <p:tgtEl>
                                          <p:spTgt spid="64"/>
                                        </p:tgtEl>
                                        <p:attrNameLst>
                                          <p:attrName>style.visibility</p:attrName>
                                        </p:attrNameLst>
                                      </p:cBhvr>
                                      <p:to>
                                        <p:strVal val="visible"/>
                                      </p:to>
                                    </p:set>
                                  </p:childTnLst>
                                </p:cTn>
                              </p:par>
                            </p:childTnLst>
                          </p:cTn>
                        </p:par>
                        <p:par>
                          <p:cTn id="175" fill="hold">
                            <p:stCondLst>
                              <p:cond delay="24500"/>
                            </p:stCondLst>
                            <p:childTnLst>
                              <p:par>
                                <p:cTn id="176" presetID="10" presetClass="exit" presetSubtype="0" fill="hold" grpId="1" nodeType="afterEffect">
                                  <p:stCondLst>
                                    <p:cond delay="0"/>
                                  </p:stCondLst>
                                  <p:childTnLst>
                                    <p:animEffect transition="out" filter="fade">
                                      <p:cBhvr>
                                        <p:cTn id="177" dur="500"/>
                                        <p:tgtEl>
                                          <p:spTgt spid="64"/>
                                        </p:tgtEl>
                                      </p:cBhvr>
                                    </p:animEffect>
                                    <p:set>
                                      <p:cBhvr>
                                        <p:cTn id="178" dur="1" fill="hold">
                                          <p:stCondLst>
                                            <p:cond delay="499"/>
                                          </p:stCondLst>
                                        </p:cTn>
                                        <p:tgtEl>
                                          <p:spTgt spid="64"/>
                                        </p:tgtEl>
                                        <p:attrNameLst>
                                          <p:attrName>style.visibility</p:attrName>
                                        </p:attrNameLst>
                                      </p:cBhvr>
                                      <p:to>
                                        <p:strVal val="hidden"/>
                                      </p:to>
                                    </p:set>
                                  </p:childTnLst>
                                </p:cTn>
                              </p:par>
                            </p:childTnLst>
                          </p:cTn>
                        </p:par>
                        <p:par>
                          <p:cTn id="179" fill="hold">
                            <p:stCondLst>
                              <p:cond delay="25000"/>
                            </p:stCondLst>
                            <p:childTnLst>
                              <p:par>
                                <p:cTn id="180" presetID="1" presetClass="entr" presetSubtype="0" fill="hold" grpId="0" nodeType="afterEffect">
                                  <p:stCondLst>
                                    <p:cond delay="500"/>
                                  </p:stCondLst>
                                  <p:childTnLst>
                                    <p:set>
                                      <p:cBhvr>
                                        <p:cTn id="181" dur="1" fill="hold">
                                          <p:stCondLst>
                                            <p:cond delay="0"/>
                                          </p:stCondLst>
                                        </p:cTn>
                                        <p:tgtEl>
                                          <p:spTgt spid="65"/>
                                        </p:tgtEl>
                                        <p:attrNameLst>
                                          <p:attrName>style.visibility</p:attrName>
                                        </p:attrNameLst>
                                      </p:cBhvr>
                                      <p:to>
                                        <p:strVal val="visible"/>
                                      </p:to>
                                    </p:set>
                                  </p:childTnLst>
                                </p:cTn>
                              </p:par>
                            </p:childTnLst>
                          </p:cTn>
                        </p:par>
                        <p:par>
                          <p:cTn id="182" fill="hold">
                            <p:stCondLst>
                              <p:cond delay="25500"/>
                            </p:stCondLst>
                            <p:childTnLst>
                              <p:par>
                                <p:cTn id="183" presetID="10" presetClass="exit" presetSubtype="0" fill="hold" grpId="1" nodeType="afterEffect">
                                  <p:stCondLst>
                                    <p:cond delay="0"/>
                                  </p:stCondLst>
                                  <p:childTnLst>
                                    <p:animEffect transition="out" filter="fade">
                                      <p:cBhvr>
                                        <p:cTn id="184" dur="500"/>
                                        <p:tgtEl>
                                          <p:spTgt spid="65"/>
                                        </p:tgtEl>
                                      </p:cBhvr>
                                    </p:animEffect>
                                    <p:set>
                                      <p:cBhvr>
                                        <p:cTn id="185" dur="1" fill="hold">
                                          <p:stCondLst>
                                            <p:cond delay="499"/>
                                          </p:stCondLst>
                                        </p:cTn>
                                        <p:tgtEl>
                                          <p:spTgt spid="65"/>
                                        </p:tgtEl>
                                        <p:attrNameLst>
                                          <p:attrName>style.visibility</p:attrName>
                                        </p:attrNameLst>
                                      </p:cBhvr>
                                      <p:to>
                                        <p:strVal val="hidden"/>
                                      </p:to>
                                    </p:set>
                                  </p:childTnLst>
                                </p:cTn>
                              </p:par>
                            </p:childTnLst>
                          </p:cTn>
                        </p:par>
                        <p:par>
                          <p:cTn id="186" fill="hold">
                            <p:stCondLst>
                              <p:cond delay="26000"/>
                            </p:stCondLst>
                            <p:childTnLst>
                              <p:par>
                                <p:cTn id="187" presetID="1" presetClass="entr" presetSubtype="0" fill="hold" grpId="0" nodeType="afterEffect">
                                  <p:stCondLst>
                                    <p:cond delay="500"/>
                                  </p:stCondLst>
                                  <p:childTnLst>
                                    <p:set>
                                      <p:cBhvr>
                                        <p:cTn id="188" dur="1" fill="hold">
                                          <p:stCondLst>
                                            <p:cond delay="0"/>
                                          </p:stCondLst>
                                        </p:cTn>
                                        <p:tgtEl>
                                          <p:spTgt spid="66"/>
                                        </p:tgtEl>
                                        <p:attrNameLst>
                                          <p:attrName>style.visibility</p:attrName>
                                        </p:attrNameLst>
                                      </p:cBhvr>
                                      <p:to>
                                        <p:strVal val="visible"/>
                                      </p:to>
                                    </p:set>
                                  </p:childTnLst>
                                </p:cTn>
                              </p:par>
                            </p:childTnLst>
                          </p:cTn>
                        </p:par>
                        <p:par>
                          <p:cTn id="189" fill="hold">
                            <p:stCondLst>
                              <p:cond delay="26500"/>
                            </p:stCondLst>
                            <p:childTnLst>
                              <p:par>
                                <p:cTn id="190" presetID="10" presetClass="exit" presetSubtype="0" fill="hold" grpId="1" nodeType="afterEffect">
                                  <p:stCondLst>
                                    <p:cond delay="0"/>
                                  </p:stCondLst>
                                  <p:childTnLst>
                                    <p:animEffect transition="out" filter="fade">
                                      <p:cBhvr>
                                        <p:cTn id="191" dur="500"/>
                                        <p:tgtEl>
                                          <p:spTgt spid="66"/>
                                        </p:tgtEl>
                                      </p:cBhvr>
                                    </p:animEffect>
                                    <p:set>
                                      <p:cBhvr>
                                        <p:cTn id="192" dur="1" fill="hold">
                                          <p:stCondLst>
                                            <p:cond delay="499"/>
                                          </p:stCondLst>
                                        </p:cTn>
                                        <p:tgtEl>
                                          <p:spTgt spid="66"/>
                                        </p:tgtEl>
                                        <p:attrNameLst>
                                          <p:attrName>style.visibility</p:attrName>
                                        </p:attrNameLst>
                                      </p:cBhvr>
                                      <p:to>
                                        <p:strVal val="hidden"/>
                                      </p:to>
                                    </p:set>
                                  </p:childTnLst>
                                </p:cTn>
                              </p:par>
                            </p:childTnLst>
                          </p:cTn>
                        </p:par>
                        <p:par>
                          <p:cTn id="193" fill="hold">
                            <p:stCondLst>
                              <p:cond delay="27000"/>
                            </p:stCondLst>
                            <p:childTnLst>
                              <p:par>
                                <p:cTn id="194" presetID="1" presetClass="entr" presetSubtype="0" fill="hold" grpId="0" nodeType="afterEffect">
                                  <p:stCondLst>
                                    <p:cond delay="500"/>
                                  </p:stCondLst>
                                  <p:childTnLst>
                                    <p:set>
                                      <p:cBhvr>
                                        <p:cTn id="195" dur="1" fill="hold">
                                          <p:stCondLst>
                                            <p:cond delay="0"/>
                                          </p:stCondLst>
                                        </p:cTn>
                                        <p:tgtEl>
                                          <p:spTgt spid="67"/>
                                        </p:tgtEl>
                                        <p:attrNameLst>
                                          <p:attrName>style.visibility</p:attrName>
                                        </p:attrNameLst>
                                      </p:cBhvr>
                                      <p:to>
                                        <p:strVal val="visible"/>
                                      </p:to>
                                    </p:set>
                                  </p:childTnLst>
                                </p:cTn>
                              </p:par>
                            </p:childTnLst>
                          </p:cTn>
                        </p:par>
                        <p:par>
                          <p:cTn id="196" fill="hold">
                            <p:stCondLst>
                              <p:cond delay="27500"/>
                            </p:stCondLst>
                            <p:childTnLst>
                              <p:par>
                                <p:cTn id="197" presetID="10" presetClass="exit" presetSubtype="0" fill="hold" grpId="1" nodeType="afterEffect">
                                  <p:stCondLst>
                                    <p:cond delay="0"/>
                                  </p:stCondLst>
                                  <p:childTnLst>
                                    <p:animEffect transition="out" filter="fade">
                                      <p:cBhvr>
                                        <p:cTn id="198" dur="500"/>
                                        <p:tgtEl>
                                          <p:spTgt spid="67"/>
                                        </p:tgtEl>
                                      </p:cBhvr>
                                    </p:animEffect>
                                    <p:set>
                                      <p:cBhvr>
                                        <p:cTn id="199" dur="1" fill="hold">
                                          <p:stCondLst>
                                            <p:cond delay="499"/>
                                          </p:stCondLst>
                                        </p:cTn>
                                        <p:tgtEl>
                                          <p:spTgt spid="67"/>
                                        </p:tgtEl>
                                        <p:attrNameLst>
                                          <p:attrName>style.visibility</p:attrName>
                                        </p:attrNameLst>
                                      </p:cBhvr>
                                      <p:to>
                                        <p:strVal val="hidden"/>
                                      </p:to>
                                    </p:set>
                                  </p:childTnLst>
                                </p:cTn>
                              </p:par>
                            </p:childTnLst>
                          </p:cTn>
                        </p:par>
                        <p:par>
                          <p:cTn id="200" fill="hold">
                            <p:stCondLst>
                              <p:cond delay="28000"/>
                            </p:stCondLst>
                            <p:childTnLst>
                              <p:par>
                                <p:cTn id="201" presetID="1" presetClass="entr" presetSubtype="0" fill="hold" grpId="0" nodeType="afterEffect">
                                  <p:stCondLst>
                                    <p:cond delay="500"/>
                                  </p:stCondLst>
                                  <p:childTnLst>
                                    <p:set>
                                      <p:cBhvr>
                                        <p:cTn id="202" dur="1" fill="hold">
                                          <p:stCondLst>
                                            <p:cond delay="0"/>
                                          </p:stCondLst>
                                        </p:cTn>
                                        <p:tgtEl>
                                          <p:spTgt spid="68"/>
                                        </p:tgtEl>
                                        <p:attrNameLst>
                                          <p:attrName>style.visibility</p:attrName>
                                        </p:attrNameLst>
                                      </p:cBhvr>
                                      <p:to>
                                        <p:strVal val="visible"/>
                                      </p:to>
                                    </p:set>
                                  </p:childTnLst>
                                </p:cTn>
                              </p:par>
                            </p:childTnLst>
                          </p:cTn>
                        </p:par>
                        <p:par>
                          <p:cTn id="203" fill="hold">
                            <p:stCondLst>
                              <p:cond delay="28500"/>
                            </p:stCondLst>
                            <p:childTnLst>
                              <p:par>
                                <p:cTn id="204" presetID="10" presetClass="exit" presetSubtype="0" fill="hold" grpId="1" nodeType="afterEffect">
                                  <p:stCondLst>
                                    <p:cond delay="0"/>
                                  </p:stCondLst>
                                  <p:childTnLst>
                                    <p:animEffect transition="out" filter="fade">
                                      <p:cBhvr>
                                        <p:cTn id="205" dur="500"/>
                                        <p:tgtEl>
                                          <p:spTgt spid="68"/>
                                        </p:tgtEl>
                                      </p:cBhvr>
                                    </p:animEffect>
                                    <p:set>
                                      <p:cBhvr>
                                        <p:cTn id="206" dur="1" fill="hold">
                                          <p:stCondLst>
                                            <p:cond delay="499"/>
                                          </p:stCondLst>
                                        </p:cTn>
                                        <p:tgtEl>
                                          <p:spTgt spid="68"/>
                                        </p:tgtEl>
                                        <p:attrNameLst>
                                          <p:attrName>style.visibility</p:attrName>
                                        </p:attrNameLst>
                                      </p:cBhvr>
                                      <p:to>
                                        <p:strVal val="hidden"/>
                                      </p:to>
                                    </p:set>
                                  </p:childTnLst>
                                </p:cTn>
                              </p:par>
                            </p:childTnLst>
                          </p:cTn>
                        </p:par>
                        <p:par>
                          <p:cTn id="207" fill="hold">
                            <p:stCondLst>
                              <p:cond delay="29000"/>
                            </p:stCondLst>
                            <p:childTnLst>
                              <p:par>
                                <p:cTn id="208" presetID="1" presetClass="entr" presetSubtype="0" fill="hold" grpId="0" nodeType="afterEffect">
                                  <p:stCondLst>
                                    <p:cond delay="500"/>
                                  </p:stCondLst>
                                  <p:childTnLst>
                                    <p:set>
                                      <p:cBhvr>
                                        <p:cTn id="209" dur="1" fill="hold">
                                          <p:stCondLst>
                                            <p:cond delay="0"/>
                                          </p:stCondLst>
                                        </p:cTn>
                                        <p:tgtEl>
                                          <p:spTgt spid="69"/>
                                        </p:tgtEl>
                                        <p:attrNameLst>
                                          <p:attrName>style.visibility</p:attrName>
                                        </p:attrNameLst>
                                      </p:cBhvr>
                                      <p:to>
                                        <p:strVal val="visible"/>
                                      </p:to>
                                    </p:set>
                                  </p:childTnLst>
                                </p:cTn>
                              </p:par>
                            </p:childTnLst>
                          </p:cTn>
                        </p:par>
                        <p:par>
                          <p:cTn id="210" fill="hold">
                            <p:stCondLst>
                              <p:cond delay="29500"/>
                            </p:stCondLst>
                            <p:childTnLst>
                              <p:par>
                                <p:cTn id="211" presetID="10" presetClass="exit" presetSubtype="0" fill="hold" grpId="1" nodeType="afterEffect">
                                  <p:stCondLst>
                                    <p:cond delay="0"/>
                                  </p:stCondLst>
                                  <p:childTnLst>
                                    <p:animEffect transition="out" filter="fade">
                                      <p:cBhvr>
                                        <p:cTn id="212" dur="500"/>
                                        <p:tgtEl>
                                          <p:spTgt spid="69"/>
                                        </p:tgtEl>
                                      </p:cBhvr>
                                    </p:animEffect>
                                    <p:set>
                                      <p:cBhvr>
                                        <p:cTn id="213" dur="1" fill="hold">
                                          <p:stCondLst>
                                            <p:cond delay="499"/>
                                          </p:stCondLst>
                                        </p:cTn>
                                        <p:tgtEl>
                                          <p:spTgt spid="69"/>
                                        </p:tgtEl>
                                        <p:attrNameLst>
                                          <p:attrName>style.visibility</p:attrName>
                                        </p:attrNameLst>
                                      </p:cBhvr>
                                      <p:to>
                                        <p:strVal val="hidden"/>
                                      </p:to>
                                    </p:set>
                                  </p:childTnLst>
                                </p:cTn>
                              </p:par>
                            </p:childTnLst>
                          </p:cTn>
                        </p:par>
                        <p:par>
                          <p:cTn id="214" fill="hold">
                            <p:stCondLst>
                              <p:cond delay="30000"/>
                            </p:stCondLst>
                            <p:childTnLst>
                              <p:par>
                                <p:cTn id="215" presetID="1" presetClass="entr" presetSubtype="0" fill="hold" grpId="0" nodeType="afterEffect">
                                  <p:stCondLst>
                                    <p:cond delay="500"/>
                                  </p:stCondLst>
                                  <p:childTnLst>
                                    <p:set>
                                      <p:cBhvr>
                                        <p:cTn id="216" dur="1" fill="hold">
                                          <p:stCondLst>
                                            <p:cond delay="0"/>
                                          </p:stCondLst>
                                        </p:cTn>
                                        <p:tgtEl>
                                          <p:spTgt spid="70"/>
                                        </p:tgtEl>
                                        <p:attrNameLst>
                                          <p:attrName>style.visibility</p:attrName>
                                        </p:attrNameLst>
                                      </p:cBhvr>
                                      <p:to>
                                        <p:strVal val="visible"/>
                                      </p:to>
                                    </p:set>
                                  </p:childTnLst>
                                </p:cTn>
                              </p:par>
                            </p:childTnLst>
                          </p:cTn>
                        </p:par>
                        <p:par>
                          <p:cTn id="217" fill="hold">
                            <p:stCondLst>
                              <p:cond delay="30500"/>
                            </p:stCondLst>
                            <p:childTnLst>
                              <p:par>
                                <p:cTn id="218" presetID="10" presetClass="exit" presetSubtype="0" fill="hold" grpId="1" nodeType="afterEffect">
                                  <p:stCondLst>
                                    <p:cond delay="0"/>
                                  </p:stCondLst>
                                  <p:childTnLst>
                                    <p:animEffect transition="out" filter="fade">
                                      <p:cBhvr>
                                        <p:cTn id="219" dur="500"/>
                                        <p:tgtEl>
                                          <p:spTgt spid="70"/>
                                        </p:tgtEl>
                                      </p:cBhvr>
                                    </p:animEffect>
                                    <p:set>
                                      <p:cBhvr>
                                        <p:cTn id="220" dur="1" fill="hold">
                                          <p:stCondLst>
                                            <p:cond delay="499"/>
                                          </p:stCondLst>
                                        </p:cTn>
                                        <p:tgtEl>
                                          <p:spTgt spid="70"/>
                                        </p:tgtEl>
                                        <p:attrNameLst>
                                          <p:attrName>style.visibility</p:attrName>
                                        </p:attrNameLst>
                                      </p:cBhvr>
                                      <p:to>
                                        <p:strVal val="hidden"/>
                                      </p:to>
                                    </p:set>
                                  </p:childTnLst>
                                </p:cTn>
                              </p:par>
                            </p:childTnLst>
                          </p:cTn>
                        </p:par>
                        <p:par>
                          <p:cTn id="221" fill="hold">
                            <p:stCondLst>
                              <p:cond delay="31000"/>
                            </p:stCondLst>
                            <p:childTnLst>
                              <p:par>
                                <p:cTn id="222" presetID="1" presetClass="entr" presetSubtype="0" fill="hold" grpId="0" nodeType="afterEffect">
                                  <p:stCondLst>
                                    <p:cond delay="500"/>
                                  </p:stCondLst>
                                  <p:childTnLst>
                                    <p:set>
                                      <p:cBhvr>
                                        <p:cTn id="223" dur="1" fill="hold">
                                          <p:stCondLst>
                                            <p:cond delay="0"/>
                                          </p:stCondLst>
                                        </p:cTn>
                                        <p:tgtEl>
                                          <p:spTgt spid="71"/>
                                        </p:tgtEl>
                                        <p:attrNameLst>
                                          <p:attrName>style.visibility</p:attrName>
                                        </p:attrNameLst>
                                      </p:cBhvr>
                                      <p:to>
                                        <p:strVal val="visible"/>
                                      </p:to>
                                    </p:set>
                                  </p:childTnLst>
                                </p:cTn>
                              </p:par>
                            </p:childTnLst>
                          </p:cTn>
                        </p:par>
                        <p:par>
                          <p:cTn id="224" fill="hold">
                            <p:stCondLst>
                              <p:cond delay="31500"/>
                            </p:stCondLst>
                            <p:childTnLst>
                              <p:par>
                                <p:cTn id="225" presetID="10" presetClass="exit" presetSubtype="0" fill="hold" grpId="1" nodeType="afterEffect">
                                  <p:stCondLst>
                                    <p:cond delay="0"/>
                                  </p:stCondLst>
                                  <p:childTnLst>
                                    <p:animEffect transition="out" filter="fade">
                                      <p:cBhvr>
                                        <p:cTn id="226" dur="500"/>
                                        <p:tgtEl>
                                          <p:spTgt spid="71"/>
                                        </p:tgtEl>
                                      </p:cBhvr>
                                    </p:animEffect>
                                    <p:set>
                                      <p:cBhvr>
                                        <p:cTn id="227" dur="1" fill="hold">
                                          <p:stCondLst>
                                            <p:cond delay="499"/>
                                          </p:stCondLst>
                                        </p:cTn>
                                        <p:tgtEl>
                                          <p:spTgt spid="71"/>
                                        </p:tgtEl>
                                        <p:attrNameLst>
                                          <p:attrName>style.visibility</p:attrName>
                                        </p:attrNameLst>
                                      </p:cBhvr>
                                      <p:to>
                                        <p:strVal val="hidden"/>
                                      </p:to>
                                    </p:set>
                                  </p:childTnLst>
                                </p:cTn>
                              </p:par>
                            </p:childTnLst>
                          </p:cTn>
                        </p:par>
                        <p:par>
                          <p:cTn id="228" fill="hold">
                            <p:stCondLst>
                              <p:cond delay="32000"/>
                            </p:stCondLst>
                            <p:childTnLst>
                              <p:par>
                                <p:cTn id="229" presetID="1" presetClass="entr" presetSubtype="0" fill="hold" grpId="0" nodeType="afterEffect">
                                  <p:stCondLst>
                                    <p:cond delay="500"/>
                                  </p:stCondLst>
                                  <p:childTnLst>
                                    <p:set>
                                      <p:cBhvr>
                                        <p:cTn id="230" dur="1" fill="hold">
                                          <p:stCondLst>
                                            <p:cond delay="0"/>
                                          </p:stCondLst>
                                        </p:cTn>
                                        <p:tgtEl>
                                          <p:spTgt spid="72"/>
                                        </p:tgtEl>
                                        <p:attrNameLst>
                                          <p:attrName>style.visibility</p:attrName>
                                        </p:attrNameLst>
                                      </p:cBhvr>
                                      <p:to>
                                        <p:strVal val="visible"/>
                                      </p:to>
                                    </p:set>
                                  </p:childTnLst>
                                </p:cTn>
                              </p:par>
                            </p:childTnLst>
                          </p:cTn>
                        </p:par>
                        <p:par>
                          <p:cTn id="231" fill="hold">
                            <p:stCondLst>
                              <p:cond delay="32500"/>
                            </p:stCondLst>
                            <p:childTnLst>
                              <p:par>
                                <p:cTn id="232" presetID="10" presetClass="exit" presetSubtype="0" fill="hold" grpId="1" nodeType="afterEffect">
                                  <p:stCondLst>
                                    <p:cond delay="0"/>
                                  </p:stCondLst>
                                  <p:childTnLst>
                                    <p:animEffect transition="out" filter="fade">
                                      <p:cBhvr>
                                        <p:cTn id="233" dur="500"/>
                                        <p:tgtEl>
                                          <p:spTgt spid="72"/>
                                        </p:tgtEl>
                                      </p:cBhvr>
                                    </p:animEffect>
                                    <p:set>
                                      <p:cBhvr>
                                        <p:cTn id="234" dur="1" fill="hold">
                                          <p:stCondLst>
                                            <p:cond delay="499"/>
                                          </p:stCondLst>
                                        </p:cTn>
                                        <p:tgtEl>
                                          <p:spTgt spid="72"/>
                                        </p:tgtEl>
                                        <p:attrNameLst>
                                          <p:attrName>style.visibility</p:attrName>
                                        </p:attrNameLst>
                                      </p:cBhvr>
                                      <p:to>
                                        <p:strVal val="hidden"/>
                                      </p:to>
                                    </p:set>
                                  </p:childTnLst>
                                </p:cTn>
                              </p:par>
                            </p:childTnLst>
                          </p:cTn>
                        </p:par>
                        <p:par>
                          <p:cTn id="235" fill="hold">
                            <p:stCondLst>
                              <p:cond delay="33000"/>
                            </p:stCondLst>
                            <p:childTnLst>
                              <p:par>
                                <p:cTn id="236" presetID="1" presetClass="entr" presetSubtype="0" fill="hold" grpId="0" nodeType="afterEffect">
                                  <p:stCondLst>
                                    <p:cond delay="500"/>
                                  </p:stCondLst>
                                  <p:childTnLst>
                                    <p:set>
                                      <p:cBhvr>
                                        <p:cTn id="237" dur="1" fill="hold">
                                          <p:stCondLst>
                                            <p:cond delay="0"/>
                                          </p:stCondLst>
                                        </p:cTn>
                                        <p:tgtEl>
                                          <p:spTgt spid="73"/>
                                        </p:tgtEl>
                                        <p:attrNameLst>
                                          <p:attrName>style.visibility</p:attrName>
                                        </p:attrNameLst>
                                      </p:cBhvr>
                                      <p:to>
                                        <p:strVal val="visible"/>
                                      </p:to>
                                    </p:set>
                                  </p:childTnLst>
                                </p:cTn>
                              </p:par>
                            </p:childTnLst>
                          </p:cTn>
                        </p:par>
                        <p:par>
                          <p:cTn id="238" fill="hold">
                            <p:stCondLst>
                              <p:cond delay="33500"/>
                            </p:stCondLst>
                            <p:childTnLst>
                              <p:par>
                                <p:cTn id="239" presetID="10" presetClass="exit" presetSubtype="0" fill="hold" grpId="1" nodeType="afterEffect">
                                  <p:stCondLst>
                                    <p:cond delay="0"/>
                                  </p:stCondLst>
                                  <p:childTnLst>
                                    <p:animEffect transition="out" filter="fade">
                                      <p:cBhvr>
                                        <p:cTn id="240" dur="500"/>
                                        <p:tgtEl>
                                          <p:spTgt spid="73"/>
                                        </p:tgtEl>
                                      </p:cBhvr>
                                    </p:animEffect>
                                    <p:set>
                                      <p:cBhvr>
                                        <p:cTn id="241" dur="1" fill="hold">
                                          <p:stCondLst>
                                            <p:cond delay="499"/>
                                          </p:stCondLst>
                                        </p:cTn>
                                        <p:tgtEl>
                                          <p:spTgt spid="73"/>
                                        </p:tgtEl>
                                        <p:attrNameLst>
                                          <p:attrName>style.visibility</p:attrName>
                                        </p:attrNameLst>
                                      </p:cBhvr>
                                      <p:to>
                                        <p:strVal val="hidden"/>
                                      </p:to>
                                    </p:set>
                                  </p:childTnLst>
                                </p:cTn>
                              </p:par>
                            </p:childTnLst>
                          </p:cTn>
                        </p:par>
                        <p:par>
                          <p:cTn id="242" fill="hold">
                            <p:stCondLst>
                              <p:cond delay="34000"/>
                            </p:stCondLst>
                            <p:childTnLst>
                              <p:par>
                                <p:cTn id="243" presetID="1" presetClass="entr" presetSubtype="0" fill="hold" grpId="0" nodeType="afterEffect">
                                  <p:stCondLst>
                                    <p:cond delay="500"/>
                                  </p:stCondLst>
                                  <p:childTnLst>
                                    <p:set>
                                      <p:cBhvr>
                                        <p:cTn id="244" dur="1" fill="hold">
                                          <p:stCondLst>
                                            <p:cond delay="0"/>
                                          </p:stCondLst>
                                        </p:cTn>
                                        <p:tgtEl>
                                          <p:spTgt spid="74"/>
                                        </p:tgtEl>
                                        <p:attrNameLst>
                                          <p:attrName>style.visibility</p:attrName>
                                        </p:attrNameLst>
                                      </p:cBhvr>
                                      <p:to>
                                        <p:strVal val="visible"/>
                                      </p:to>
                                    </p:set>
                                  </p:childTnLst>
                                </p:cTn>
                              </p:par>
                            </p:childTnLst>
                          </p:cTn>
                        </p:par>
                        <p:par>
                          <p:cTn id="245" fill="hold">
                            <p:stCondLst>
                              <p:cond delay="34500"/>
                            </p:stCondLst>
                            <p:childTnLst>
                              <p:par>
                                <p:cTn id="246" presetID="10" presetClass="exit" presetSubtype="0" fill="hold" grpId="1" nodeType="afterEffect">
                                  <p:stCondLst>
                                    <p:cond delay="0"/>
                                  </p:stCondLst>
                                  <p:childTnLst>
                                    <p:animEffect transition="out" filter="fade">
                                      <p:cBhvr>
                                        <p:cTn id="247" dur="500"/>
                                        <p:tgtEl>
                                          <p:spTgt spid="74"/>
                                        </p:tgtEl>
                                      </p:cBhvr>
                                    </p:animEffect>
                                    <p:set>
                                      <p:cBhvr>
                                        <p:cTn id="248" dur="1" fill="hold">
                                          <p:stCondLst>
                                            <p:cond delay="499"/>
                                          </p:stCondLst>
                                        </p:cTn>
                                        <p:tgtEl>
                                          <p:spTgt spid="74"/>
                                        </p:tgtEl>
                                        <p:attrNameLst>
                                          <p:attrName>style.visibility</p:attrName>
                                        </p:attrNameLst>
                                      </p:cBhvr>
                                      <p:to>
                                        <p:strVal val="hidden"/>
                                      </p:to>
                                    </p:set>
                                  </p:childTnLst>
                                </p:cTn>
                              </p:par>
                            </p:childTnLst>
                          </p:cTn>
                        </p:par>
                        <p:par>
                          <p:cTn id="249" fill="hold">
                            <p:stCondLst>
                              <p:cond delay="35000"/>
                            </p:stCondLst>
                            <p:childTnLst>
                              <p:par>
                                <p:cTn id="250" presetID="1" presetClass="entr" presetSubtype="0" fill="hold" grpId="0" nodeType="afterEffect">
                                  <p:stCondLst>
                                    <p:cond delay="500"/>
                                  </p:stCondLst>
                                  <p:childTnLst>
                                    <p:set>
                                      <p:cBhvr>
                                        <p:cTn id="251" dur="1" fill="hold">
                                          <p:stCondLst>
                                            <p:cond delay="0"/>
                                          </p:stCondLst>
                                        </p:cTn>
                                        <p:tgtEl>
                                          <p:spTgt spid="75"/>
                                        </p:tgtEl>
                                        <p:attrNameLst>
                                          <p:attrName>style.visibility</p:attrName>
                                        </p:attrNameLst>
                                      </p:cBhvr>
                                      <p:to>
                                        <p:strVal val="visible"/>
                                      </p:to>
                                    </p:set>
                                  </p:childTnLst>
                                </p:cTn>
                              </p:par>
                            </p:childTnLst>
                          </p:cTn>
                        </p:par>
                        <p:par>
                          <p:cTn id="252" fill="hold">
                            <p:stCondLst>
                              <p:cond delay="35500"/>
                            </p:stCondLst>
                            <p:childTnLst>
                              <p:par>
                                <p:cTn id="253" presetID="10" presetClass="exit" presetSubtype="0" fill="hold" grpId="1" nodeType="afterEffect">
                                  <p:stCondLst>
                                    <p:cond delay="0"/>
                                  </p:stCondLst>
                                  <p:childTnLst>
                                    <p:animEffect transition="out" filter="fade">
                                      <p:cBhvr>
                                        <p:cTn id="254" dur="500"/>
                                        <p:tgtEl>
                                          <p:spTgt spid="75"/>
                                        </p:tgtEl>
                                      </p:cBhvr>
                                    </p:animEffect>
                                    <p:set>
                                      <p:cBhvr>
                                        <p:cTn id="255" dur="1" fill="hold">
                                          <p:stCondLst>
                                            <p:cond delay="499"/>
                                          </p:stCondLst>
                                        </p:cTn>
                                        <p:tgtEl>
                                          <p:spTgt spid="75"/>
                                        </p:tgtEl>
                                        <p:attrNameLst>
                                          <p:attrName>style.visibility</p:attrName>
                                        </p:attrNameLst>
                                      </p:cBhvr>
                                      <p:to>
                                        <p:strVal val="hidden"/>
                                      </p:to>
                                    </p:set>
                                  </p:childTnLst>
                                </p:cTn>
                              </p:par>
                            </p:childTnLst>
                          </p:cTn>
                        </p:par>
                        <p:par>
                          <p:cTn id="256" fill="hold">
                            <p:stCondLst>
                              <p:cond delay="36000"/>
                            </p:stCondLst>
                            <p:childTnLst>
                              <p:par>
                                <p:cTn id="257" presetID="1" presetClass="entr" presetSubtype="0" fill="hold" grpId="0" nodeType="afterEffect">
                                  <p:stCondLst>
                                    <p:cond delay="500"/>
                                  </p:stCondLst>
                                  <p:childTnLst>
                                    <p:set>
                                      <p:cBhvr>
                                        <p:cTn id="258" dur="1" fill="hold">
                                          <p:stCondLst>
                                            <p:cond delay="0"/>
                                          </p:stCondLst>
                                        </p:cTn>
                                        <p:tgtEl>
                                          <p:spTgt spid="76"/>
                                        </p:tgtEl>
                                        <p:attrNameLst>
                                          <p:attrName>style.visibility</p:attrName>
                                        </p:attrNameLst>
                                      </p:cBhvr>
                                      <p:to>
                                        <p:strVal val="visible"/>
                                      </p:to>
                                    </p:set>
                                  </p:childTnLst>
                                </p:cTn>
                              </p:par>
                            </p:childTnLst>
                          </p:cTn>
                        </p:par>
                        <p:par>
                          <p:cTn id="259" fill="hold">
                            <p:stCondLst>
                              <p:cond delay="36500"/>
                            </p:stCondLst>
                            <p:childTnLst>
                              <p:par>
                                <p:cTn id="260" presetID="10" presetClass="exit" presetSubtype="0" fill="hold" grpId="1" nodeType="afterEffect">
                                  <p:stCondLst>
                                    <p:cond delay="0"/>
                                  </p:stCondLst>
                                  <p:childTnLst>
                                    <p:animEffect transition="out" filter="fade">
                                      <p:cBhvr>
                                        <p:cTn id="261" dur="500"/>
                                        <p:tgtEl>
                                          <p:spTgt spid="76"/>
                                        </p:tgtEl>
                                      </p:cBhvr>
                                    </p:animEffect>
                                    <p:set>
                                      <p:cBhvr>
                                        <p:cTn id="262" dur="1" fill="hold">
                                          <p:stCondLst>
                                            <p:cond delay="499"/>
                                          </p:stCondLst>
                                        </p:cTn>
                                        <p:tgtEl>
                                          <p:spTgt spid="76"/>
                                        </p:tgtEl>
                                        <p:attrNameLst>
                                          <p:attrName>style.visibility</p:attrName>
                                        </p:attrNameLst>
                                      </p:cBhvr>
                                      <p:to>
                                        <p:strVal val="hidden"/>
                                      </p:to>
                                    </p:set>
                                  </p:childTnLst>
                                </p:cTn>
                              </p:par>
                            </p:childTnLst>
                          </p:cTn>
                        </p:par>
                        <p:par>
                          <p:cTn id="263" fill="hold">
                            <p:stCondLst>
                              <p:cond delay="37000"/>
                            </p:stCondLst>
                            <p:childTnLst>
                              <p:par>
                                <p:cTn id="264" presetID="1" presetClass="entr" presetSubtype="0" fill="hold" grpId="0" nodeType="afterEffect">
                                  <p:stCondLst>
                                    <p:cond delay="500"/>
                                  </p:stCondLst>
                                  <p:childTnLst>
                                    <p:set>
                                      <p:cBhvr>
                                        <p:cTn id="265" dur="1" fill="hold">
                                          <p:stCondLst>
                                            <p:cond delay="0"/>
                                          </p:stCondLst>
                                        </p:cTn>
                                        <p:tgtEl>
                                          <p:spTgt spid="77"/>
                                        </p:tgtEl>
                                        <p:attrNameLst>
                                          <p:attrName>style.visibility</p:attrName>
                                        </p:attrNameLst>
                                      </p:cBhvr>
                                      <p:to>
                                        <p:strVal val="visible"/>
                                      </p:to>
                                    </p:set>
                                  </p:childTnLst>
                                </p:cTn>
                              </p:par>
                            </p:childTnLst>
                          </p:cTn>
                        </p:par>
                        <p:par>
                          <p:cTn id="266" fill="hold">
                            <p:stCondLst>
                              <p:cond delay="37500"/>
                            </p:stCondLst>
                            <p:childTnLst>
                              <p:par>
                                <p:cTn id="267" presetID="10" presetClass="exit" presetSubtype="0" fill="hold" grpId="1" nodeType="afterEffect">
                                  <p:stCondLst>
                                    <p:cond delay="0"/>
                                  </p:stCondLst>
                                  <p:childTnLst>
                                    <p:animEffect transition="out" filter="fade">
                                      <p:cBhvr>
                                        <p:cTn id="268" dur="500"/>
                                        <p:tgtEl>
                                          <p:spTgt spid="77"/>
                                        </p:tgtEl>
                                      </p:cBhvr>
                                    </p:animEffect>
                                    <p:set>
                                      <p:cBhvr>
                                        <p:cTn id="269" dur="1" fill="hold">
                                          <p:stCondLst>
                                            <p:cond delay="499"/>
                                          </p:stCondLst>
                                        </p:cTn>
                                        <p:tgtEl>
                                          <p:spTgt spid="77"/>
                                        </p:tgtEl>
                                        <p:attrNameLst>
                                          <p:attrName>style.visibility</p:attrName>
                                        </p:attrNameLst>
                                      </p:cBhvr>
                                      <p:to>
                                        <p:strVal val="hidden"/>
                                      </p:to>
                                    </p:set>
                                  </p:childTnLst>
                                </p:cTn>
                              </p:par>
                            </p:childTnLst>
                          </p:cTn>
                        </p:par>
                        <p:par>
                          <p:cTn id="270" fill="hold">
                            <p:stCondLst>
                              <p:cond delay="38000"/>
                            </p:stCondLst>
                            <p:childTnLst>
                              <p:par>
                                <p:cTn id="271" presetID="1" presetClass="entr" presetSubtype="0" fill="hold" grpId="0" nodeType="afterEffect">
                                  <p:stCondLst>
                                    <p:cond delay="500"/>
                                  </p:stCondLst>
                                  <p:childTnLst>
                                    <p:set>
                                      <p:cBhvr>
                                        <p:cTn id="272" dur="1" fill="hold">
                                          <p:stCondLst>
                                            <p:cond delay="0"/>
                                          </p:stCondLst>
                                        </p:cTn>
                                        <p:tgtEl>
                                          <p:spTgt spid="78"/>
                                        </p:tgtEl>
                                        <p:attrNameLst>
                                          <p:attrName>style.visibility</p:attrName>
                                        </p:attrNameLst>
                                      </p:cBhvr>
                                      <p:to>
                                        <p:strVal val="visible"/>
                                      </p:to>
                                    </p:set>
                                  </p:childTnLst>
                                </p:cTn>
                              </p:par>
                            </p:childTnLst>
                          </p:cTn>
                        </p:par>
                        <p:par>
                          <p:cTn id="273" fill="hold">
                            <p:stCondLst>
                              <p:cond delay="38500"/>
                            </p:stCondLst>
                            <p:childTnLst>
                              <p:par>
                                <p:cTn id="274" presetID="10" presetClass="exit" presetSubtype="0" fill="hold" grpId="1" nodeType="afterEffect">
                                  <p:stCondLst>
                                    <p:cond delay="0"/>
                                  </p:stCondLst>
                                  <p:childTnLst>
                                    <p:animEffect transition="out" filter="fade">
                                      <p:cBhvr>
                                        <p:cTn id="275" dur="500"/>
                                        <p:tgtEl>
                                          <p:spTgt spid="78"/>
                                        </p:tgtEl>
                                      </p:cBhvr>
                                    </p:animEffect>
                                    <p:set>
                                      <p:cBhvr>
                                        <p:cTn id="276" dur="1" fill="hold">
                                          <p:stCondLst>
                                            <p:cond delay="499"/>
                                          </p:stCondLst>
                                        </p:cTn>
                                        <p:tgtEl>
                                          <p:spTgt spid="78"/>
                                        </p:tgtEl>
                                        <p:attrNameLst>
                                          <p:attrName>style.visibility</p:attrName>
                                        </p:attrNameLst>
                                      </p:cBhvr>
                                      <p:to>
                                        <p:strVal val="hidden"/>
                                      </p:to>
                                    </p:set>
                                  </p:childTnLst>
                                </p:cTn>
                              </p:par>
                            </p:childTnLst>
                          </p:cTn>
                        </p:par>
                        <p:par>
                          <p:cTn id="277" fill="hold">
                            <p:stCondLst>
                              <p:cond delay="39000"/>
                            </p:stCondLst>
                            <p:childTnLst>
                              <p:par>
                                <p:cTn id="278" presetID="1" presetClass="entr" presetSubtype="0" fill="hold" grpId="0" nodeType="afterEffect">
                                  <p:stCondLst>
                                    <p:cond delay="500"/>
                                  </p:stCondLst>
                                  <p:childTnLst>
                                    <p:set>
                                      <p:cBhvr>
                                        <p:cTn id="279" dur="1" fill="hold">
                                          <p:stCondLst>
                                            <p:cond delay="0"/>
                                          </p:stCondLst>
                                        </p:cTn>
                                        <p:tgtEl>
                                          <p:spTgt spid="79"/>
                                        </p:tgtEl>
                                        <p:attrNameLst>
                                          <p:attrName>style.visibility</p:attrName>
                                        </p:attrNameLst>
                                      </p:cBhvr>
                                      <p:to>
                                        <p:strVal val="visible"/>
                                      </p:to>
                                    </p:set>
                                  </p:childTnLst>
                                </p:cTn>
                              </p:par>
                            </p:childTnLst>
                          </p:cTn>
                        </p:par>
                        <p:par>
                          <p:cTn id="280" fill="hold">
                            <p:stCondLst>
                              <p:cond delay="39500"/>
                            </p:stCondLst>
                            <p:childTnLst>
                              <p:par>
                                <p:cTn id="281" presetID="10" presetClass="exit" presetSubtype="0" fill="hold" grpId="1" nodeType="afterEffect">
                                  <p:stCondLst>
                                    <p:cond delay="0"/>
                                  </p:stCondLst>
                                  <p:childTnLst>
                                    <p:animEffect transition="out" filter="fade">
                                      <p:cBhvr>
                                        <p:cTn id="282" dur="500"/>
                                        <p:tgtEl>
                                          <p:spTgt spid="79"/>
                                        </p:tgtEl>
                                      </p:cBhvr>
                                    </p:animEffect>
                                    <p:set>
                                      <p:cBhvr>
                                        <p:cTn id="283" dur="1" fill="hold">
                                          <p:stCondLst>
                                            <p:cond delay="499"/>
                                          </p:stCondLst>
                                        </p:cTn>
                                        <p:tgtEl>
                                          <p:spTgt spid="79"/>
                                        </p:tgtEl>
                                        <p:attrNameLst>
                                          <p:attrName>style.visibility</p:attrName>
                                        </p:attrNameLst>
                                      </p:cBhvr>
                                      <p:to>
                                        <p:strVal val="hidden"/>
                                      </p:to>
                                    </p:set>
                                  </p:childTnLst>
                                </p:cTn>
                              </p:par>
                            </p:childTnLst>
                          </p:cTn>
                        </p:par>
                        <p:par>
                          <p:cTn id="284" fill="hold">
                            <p:stCondLst>
                              <p:cond delay="40000"/>
                            </p:stCondLst>
                            <p:childTnLst>
                              <p:par>
                                <p:cTn id="285" presetID="1" presetClass="entr" presetSubtype="0" fill="hold" grpId="0" nodeType="afterEffect">
                                  <p:stCondLst>
                                    <p:cond delay="500"/>
                                  </p:stCondLst>
                                  <p:childTnLst>
                                    <p:set>
                                      <p:cBhvr>
                                        <p:cTn id="286" dur="1" fill="hold">
                                          <p:stCondLst>
                                            <p:cond delay="0"/>
                                          </p:stCondLst>
                                        </p:cTn>
                                        <p:tgtEl>
                                          <p:spTgt spid="80"/>
                                        </p:tgtEl>
                                        <p:attrNameLst>
                                          <p:attrName>style.visibility</p:attrName>
                                        </p:attrNameLst>
                                      </p:cBhvr>
                                      <p:to>
                                        <p:strVal val="visible"/>
                                      </p:to>
                                    </p:set>
                                  </p:childTnLst>
                                </p:cTn>
                              </p:par>
                            </p:childTnLst>
                          </p:cTn>
                        </p:par>
                        <p:par>
                          <p:cTn id="287" fill="hold">
                            <p:stCondLst>
                              <p:cond delay="40500"/>
                            </p:stCondLst>
                            <p:childTnLst>
                              <p:par>
                                <p:cTn id="288" presetID="10" presetClass="exit" presetSubtype="0" fill="hold" grpId="1" nodeType="afterEffect">
                                  <p:stCondLst>
                                    <p:cond delay="0"/>
                                  </p:stCondLst>
                                  <p:childTnLst>
                                    <p:animEffect transition="out" filter="fade">
                                      <p:cBhvr>
                                        <p:cTn id="289" dur="500"/>
                                        <p:tgtEl>
                                          <p:spTgt spid="80"/>
                                        </p:tgtEl>
                                      </p:cBhvr>
                                    </p:animEffect>
                                    <p:set>
                                      <p:cBhvr>
                                        <p:cTn id="290" dur="1" fill="hold">
                                          <p:stCondLst>
                                            <p:cond delay="499"/>
                                          </p:stCondLst>
                                        </p:cTn>
                                        <p:tgtEl>
                                          <p:spTgt spid="80"/>
                                        </p:tgtEl>
                                        <p:attrNameLst>
                                          <p:attrName>style.visibility</p:attrName>
                                        </p:attrNameLst>
                                      </p:cBhvr>
                                      <p:to>
                                        <p:strVal val="hidden"/>
                                      </p:to>
                                    </p:set>
                                  </p:childTnLst>
                                </p:cTn>
                              </p:par>
                            </p:childTnLst>
                          </p:cTn>
                        </p:par>
                        <p:par>
                          <p:cTn id="291" fill="hold">
                            <p:stCondLst>
                              <p:cond delay="41000"/>
                            </p:stCondLst>
                            <p:childTnLst>
                              <p:par>
                                <p:cTn id="292" presetID="1" presetClass="entr" presetSubtype="0" fill="hold" grpId="0" nodeType="afterEffect">
                                  <p:stCondLst>
                                    <p:cond delay="500"/>
                                  </p:stCondLst>
                                  <p:childTnLst>
                                    <p:set>
                                      <p:cBhvr>
                                        <p:cTn id="293" dur="1" fill="hold">
                                          <p:stCondLst>
                                            <p:cond delay="0"/>
                                          </p:stCondLst>
                                        </p:cTn>
                                        <p:tgtEl>
                                          <p:spTgt spid="81"/>
                                        </p:tgtEl>
                                        <p:attrNameLst>
                                          <p:attrName>style.visibility</p:attrName>
                                        </p:attrNameLst>
                                      </p:cBhvr>
                                      <p:to>
                                        <p:strVal val="visible"/>
                                      </p:to>
                                    </p:set>
                                  </p:childTnLst>
                                </p:cTn>
                              </p:par>
                            </p:childTnLst>
                          </p:cTn>
                        </p:par>
                        <p:par>
                          <p:cTn id="294" fill="hold">
                            <p:stCondLst>
                              <p:cond delay="41500"/>
                            </p:stCondLst>
                            <p:childTnLst>
                              <p:par>
                                <p:cTn id="295" presetID="10" presetClass="exit" presetSubtype="0" fill="hold" grpId="1" nodeType="afterEffect">
                                  <p:stCondLst>
                                    <p:cond delay="0"/>
                                  </p:stCondLst>
                                  <p:childTnLst>
                                    <p:animEffect transition="out" filter="fade">
                                      <p:cBhvr>
                                        <p:cTn id="296" dur="500"/>
                                        <p:tgtEl>
                                          <p:spTgt spid="81"/>
                                        </p:tgtEl>
                                      </p:cBhvr>
                                    </p:animEffect>
                                    <p:set>
                                      <p:cBhvr>
                                        <p:cTn id="297" dur="1" fill="hold">
                                          <p:stCondLst>
                                            <p:cond delay="499"/>
                                          </p:stCondLst>
                                        </p:cTn>
                                        <p:tgtEl>
                                          <p:spTgt spid="81"/>
                                        </p:tgtEl>
                                        <p:attrNameLst>
                                          <p:attrName>style.visibility</p:attrName>
                                        </p:attrNameLst>
                                      </p:cBhvr>
                                      <p:to>
                                        <p:strVal val="hidden"/>
                                      </p:to>
                                    </p:set>
                                  </p:childTnLst>
                                </p:cTn>
                              </p:par>
                            </p:childTnLst>
                          </p:cTn>
                        </p:par>
                        <p:par>
                          <p:cTn id="298" fill="hold">
                            <p:stCondLst>
                              <p:cond delay="42000"/>
                            </p:stCondLst>
                            <p:childTnLst>
                              <p:par>
                                <p:cTn id="299" presetID="1" presetClass="entr" presetSubtype="0" fill="hold" grpId="0" nodeType="afterEffect">
                                  <p:stCondLst>
                                    <p:cond delay="500"/>
                                  </p:stCondLst>
                                  <p:childTnLst>
                                    <p:set>
                                      <p:cBhvr>
                                        <p:cTn id="300" dur="1" fill="hold">
                                          <p:stCondLst>
                                            <p:cond delay="0"/>
                                          </p:stCondLst>
                                        </p:cTn>
                                        <p:tgtEl>
                                          <p:spTgt spid="82"/>
                                        </p:tgtEl>
                                        <p:attrNameLst>
                                          <p:attrName>style.visibility</p:attrName>
                                        </p:attrNameLst>
                                      </p:cBhvr>
                                      <p:to>
                                        <p:strVal val="visible"/>
                                      </p:to>
                                    </p:set>
                                  </p:childTnLst>
                                </p:cTn>
                              </p:par>
                            </p:childTnLst>
                          </p:cTn>
                        </p:par>
                        <p:par>
                          <p:cTn id="301" fill="hold">
                            <p:stCondLst>
                              <p:cond delay="42500"/>
                            </p:stCondLst>
                            <p:childTnLst>
                              <p:par>
                                <p:cTn id="302" presetID="10" presetClass="exit" presetSubtype="0" fill="hold" grpId="1" nodeType="afterEffect">
                                  <p:stCondLst>
                                    <p:cond delay="0"/>
                                  </p:stCondLst>
                                  <p:childTnLst>
                                    <p:animEffect transition="out" filter="fade">
                                      <p:cBhvr>
                                        <p:cTn id="303" dur="500"/>
                                        <p:tgtEl>
                                          <p:spTgt spid="82"/>
                                        </p:tgtEl>
                                      </p:cBhvr>
                                    </p:animEffect>
                                    <p:set>
                                      <p:cBhvr>
                                        <p:cTn id="304" dur="1" fill="hold">
                                          <p:stCondLst>
                                            <p:cond delay="499"/>
                                          </p:stCondLst>
                                        </p:cTn>
                                        <p:tgtEl>
                                          <p:spTgt spid="82"/>
                                        </p:tgtEl>
                                        <p:attrNameLst>
                                          <p:attrName>style.visibility</p:attrName>
                                        </p:attrNameLst>
                                      </p:cBhvr>
                                      <p:to>
                                        <p:strVal val="hidden"/>
                                      </p:to>
                                    </p:set>
                                  </p:childTnLst>
                                </p:cTn>
                              </p:par>
                            </p:childTnLst>
                          </p:cTn>
                        </p:par>
                        <p:par>
                          <p:cTn id="305" fill="hold">
                            <p:stCondLst>
                              <p:cond delay="43000"/>
                            </p:stCondLst>
                            <p:childTnLst>
                              <p:par>
                                <p:cTn id="306" presetID="1" presetClass="entr" presetSubtype="0" fill="hold" grpId="0" nodeType="afterEffect">
                                  <p:stCondLst>
                                    <p:cond delay="500"/>
                                  </p:stCondLst>
                                  <p:childTnLst>
                                    <p:set>
                                      <p:cBhvr>
                                        <p:cTn id="307" dur="1" fill="hold">
                                          <p:stCondLst>
                                            <p:cond delay="0"/>
                                          </p:stCondLst>
                                        </p:cTn>
                                        <p:tgtEl>
                                          <p:spTgt spid="83"/>
                                        </p:tgtEl>
                                        <p:attrNameLst>
                                          <p:attrName>style.visibility</p:attrName>
                                        </p:attrNameLst>
                                      </p:cBhvr>
                                      <p:to>
                                        <p:strVal val="visible"/>
                                      </p:to>
                                    </p:set>
                                  </p:childTnLst>
                                </p:cTn>
                              </p:par>
                            </p:childTnLst>
                          </p:cTn>
                        </p:par>
                        <p:par>
                          <p:cTn id="308" fill="hold">
                            <p:stCondLst>
                              <p:cond delay="43500"/>
                            </p:stCondLst>
                            <p:childTnLst>
                              <p:par>
                                <p:cTn id="309" presetID="10" presetClass="exit" presetSubtype="0" fill="hold" grpId="1" nodeType="afterEffect">
                                  <p:stCondLst>
                                    <p:cond delay="0"/>
                                  </p:stCondLst>
                                  <p:childTnLst>
                                    <p:animEffect transition="out" filter="fade">
                                      <p:cBhvr>
                                        <p:cTn id="310" dur="500"/>
                                        <p:tgtEl>
                                          <p:spTgt spid="83"/>
                                        </p:tgtEl>
                                      </p:cBhvr>
                                    </p:animEffect>
                                    <p:set>
                                      <p:cBhvr>
                                        <p:cTn id="311" dur="1" fill="hold">
                                          <p:stCondLst>
                                            <p:cond delay="499"/>
                                          </p:stCondLst>
                                        </p:cTn>
                                        <p:tgtEl>
                                          <p:spTgt spid="83"/>
                                        </p:tgtEl>
                                        <p:attrNameLst>
                                          <p:attrName>style.visibility</p:attrName>
                                        </p:attrNameLst>
                                      </p:cBhvr>
                                      <p:to>
                                        <p:strVal val="hidden"/>
                                      </p:to>
                                    </p:set>
                                  </p:childTnLst>
                                </p:cTn>
                              </p:par>
                            </p:childTnLst>
                          </p:cTn>
                        </p:par>
                        <p:par>
                          <p:cTn id="312" fill="hold">
                            <p:stCondLst>
                              <p:cond delay="44000"/>
                            </p:stCondLst>
                            <p:childTnLst>
                              <p:par>
                                <p:cTn id="313" presetID="1" presetClass="entr" presetSubtype="0" fill="hold" grpId="0" nodeType="afterEffect">
                                  <p:stCondLst>
                                    <p:cond delay="500"/>
                                  </p:stCondLst>
                                  <p:childTnLst>
                                    <p:set>
                                      <p:cBhvr>
                                        <p:cTn id="314" dur="1" fill="hold">
                                          <p:stCondLst>
                                            <p:cond delay="0"/>
                                          </p:stCondLst>
                                        </p:cTn>
                                        <p:tgtEl>
                                          <p:spTgt spid="84"/>
                                        </p:tgtEl>
                                        <p:attrNameLst>
                                          <p:attrName>style.visibility</p:attrName>
                                        </p:attrNameLst>
                                      </p:cBhvr>
                                      <p:to>
                                        <p:strVal val="visible"/>
                                      </p:to>
                                    </p:set>
                                  </p:childTnLst>
                                </p:cTn>
                              </p:par>
                            </p:childTnLst>
                          </p:cTn>
                        </p:par>
                        <p:par>
                          <p:cTn id="315" fill="hold">
                            <p:stCondLst>
                              <p:cond delay="44500"/>
                            </p:stCondLst>
                            <p:childTnLst>
                              <p:par>
                                <p:cTn id="316" presetID="10" presetClass="exit" presetSubtype="0" fill="hold" grpId="1" nodeType="afterEffect">
                                  <p:stCondLst>
                                    <p:cond delay="0"/>
                                  </p:stCondLst>
                                  <p:childTnLst>
                                    <p:animEffect transition="out" filter="fade">
                                      <p:cBhvr>
                                        <p:cTn id="317" dur="500"/>
                                        <p:tgtEl>
                                          <p:spTgt spid="84"/>
                                        </p:tgtEl>
                                      </p:cBhvr>
                                    </p:animEffect>
                                    <p:set>
                                      <p:cBhvr>
                                        <p:cTn id="318" dur="1" fill="hold">
                                          <p:stCondLst>
                                            <p:cond delay="499"/>
                                          </p:stCondLst>
                                        </p:cTn>
                                        <p:tgtEl>
                                          <p:spTgt spid="84"/>
                                        </p:tgtEl>
                                        <p:attrNameLst>
                                          <p:attrName>style.visibility</p:attrName>
                                        </p:attrNameLst>
                                      </p:cBhvr>
                                      <p:to>
                                        <p:strVal val="hidden"/>
                                      </p:to>
                                    </p:set>
                                  </p:childTnLst>
                                </p:cTn>
                              </p:par>
                            </p:childTnLst>
                          </p:cTn>
                        </p:par>
                        <p:par>
                          <p:cTn id="319" fill="hold">
                            <p:stCondLst>
                              <p:cond delay="45000"/>
                            </p:stCondLst>
                            <p:childTnLst>
                              <p:par>
                                <p:cTn id="320" presetID="1" presetClass="entr" presetSubtype="0" fill="hold" grpId="0" nodeType="afterEffect">
                                  <p:stCondLst>
                                    <p:cond delay="500"/>
                                  </p:stCondLst>
                                  <p:childTnLst>
                                    <p:set>
                                      <p:cBhvr>
                                        <p:cTn id="321" dur="1" fill="hold">
                                          <p:stCondLst>
                                            <p:cond delay="0"/>
                                          </p:stCondLst>
                                        </p:cTn>
                                        <p:tgtEl>
                                          <p:spTgt spid="85"/>
                                        </p:tgtEl>
                                        <p:attrNameLst>
                                          <p:attrName>style.visibility</p:attrName>
                                        </p:attrNameLst>
                                      </p:cBhvr>
                                      <p:to>
                                        <p:strVal val="visible"/>
                                      </p:to>
                                    </p:set>
                                  </p:childTnLst>
                                </p:cTn>
                              </p:par>
                            </p:childTnLst>
                          </p:cTn>
                        </p:par>
                        <p:par>
                          <p:cTn id="322" fill="hold">
                            <p:stCondLst>
                              <p:cond delay="45500"/>
                            </p:stCondLst>
                            <p:childTnLst>
                              <p:par>
                                <p:cTn id="323" presetID="10" presetClass="exit" presetSubtype="0" fill="hold" grpId="1" nodeType="afterEffect">
                                  <p:stCondLst>
                                    <p:cond delay="0"/>
                                  </p:stCondLst>
                                  <p:childTnLst>
                                    <p:animEffect transition="out" filter="fade">
                                      <p:cBhvr>
                                        <p:cTn id="324" dur="500"/>
                                        <p:tgtEl>
                                          <p:spTgt spid="85"/>
                                        </p:tgtEl>
                                      </p:cBhvr>
                                    </p:animEffect>
                                    <p:set>
                                      <p:cBhvr>
                                        <p:cTn id="325" dur="1" fill="hold">
                                          <p:stCondLst>
                                            <p:cond delay="499"/>
                                          </p:stCondLst>
                                        </p:cTn>
                                        <p:tgtEl>
                                          <p:spTgt spid="85"/>
                                        </p:tgtEl>
                                        <p:attrNameLst>
                                          <p:attrName>style.visibility</p:attrName>
                                        </p:attrNameLst>
                                      </p:cBhvr>
                                      <p:to>
                                        <p:strVal val="hidden"/>
                                      </p:to>
                                    </p:set>
                                  </p:childTnLst>
                                </p:cTn>
                              </p:par>
                            </p:childTnLst>
                          </p:cTn>
                        </p:par>
                        <p:par>
                          <p:cTn id="326" fill="hold">
                            <p:stCondLst>
                              <p:cond delay="46000"/>
                            </p:stCondLst>
                            <p:childTnLst>
                              <p:par>
                                <p:cTn id="327" presetID="1" presetClass="entr" presetSubtype="0" fill="hold" grpId="0" nodeType="afterEffect">
                                  <p:stCondLst>
                                    <p:cond delay="500"/>
                                  </p:stCondLst>
                                  <p:childTnLst>
                                    <p:set>
                                      <p:cBhvr>
                                        <p:cTn id="328" dur="1" fill="hold">
                                          <p:stCondLst>
                                            <p:cond delay="0"/>
                                          </p:stCondLst>
                                        </p:cTn>
                                        <p:tgtEl>
                                          <p:spTgt spid="86"/>
                                        </p:tgtEl>
                                        <p:attrNameLst>
                                          <p:attrName>style.visibility</p:attrName>
                                        </p:attrNameLst>
                                      </p:cBhvr>
                                      <p:to>
                                        <p:strVal val="visible"/>
                                      </p:to>
                                    </p:set>
                                  </p:childTnLst>
                                </p:cTn>
                              </p:par>
                            </p:childTnLst>
                          </p:cTn>
                        </p:par>
                        <p:par>
                          <p:cTn id="329" fill="hold">
                            <p:stCondLst>
                              <p:cond delay="46500"/>
                            </p:stCondLst>
                            <p:childTnLst>
                              <p:par>
                                <p:cTn id="330" presetID="10" presetClass="exit" presetSubtype="0" fill="hold" grpId="1" nodeType="afterEffect">
                                  <p:stCondLst>
                                    <p:cond delay="0"/>
                                  </p:stCondLst>
                                  <p:childTnLst>
                                    <p:animEffect transition="out" filter="fade">
                                      <p:cBhvr>
                                        <p:cTn id="331" dur="500"/>
                                        <p:tgtEl>
                                          <p:spTgt spid="86"/>
                                        </p:tgtEl>
                                      </p:cBhvr>
                                    </p:animEffect>
                                    <p:set>
                                      <p:cBhvr>
                                        <p:cTn id="332" dur="1" fill="hold">
                                          <p:stCondLst>
                                            <p:cond delay="499"/>
                                          </p:stCondLst>
                                        </p:cTn>
                                        <p:tgtEl>
                                          <p:spTgt spid="86"/>
                                        </p:tgtEl>
                                        <p:attrNameLst>
                                          <p:attrName>style.visibility</p:attrName>
                                        </p:attrNameLst>
                                      </p:cBhvr>
                                      <p:to>
                                        <p:strVal val="hidden"/>
                                      </p:to>
                                    </p:set>
                                  </p:childTnLst>
                                </p:cTn>
                              </p:par>
                            </p:childTnLst>
                          </p:cTn>
                        </p:par>
                        <p:par>
                          <p:cTn id="333" fill="hold">
                            <p:stCondLst>
                              <p:cond delay="47000"/>
                            </p:stCondLst>
                            <p:childTnLst>
                              <p:par>
                                <p:cTn id="334" presetID="1" presetClass="entr" presetSubtype="0" fill="hold" grpId="0" nodeType="afterEffect">
                                  <p:stCondLst>
                                    <p:cond delay="500"/>
                                  </p:stCondLst>
                                  <p:childTnLst>
                                    <p:set>
                                      <p:cBhvr>
                                        <p:cTn id="335" dur="1" fill="hold">
                                          <p:stCondLst>
                                            <p:cond delay="0"/>
                                          </p:stCondLst>
                                        </p:cTn>
                                        <p:tgtEl>
                                          <p:spTgt spid="87"/>
                                        </p:tgtEl>
                                        <p:attrNameLst>
                                          <p:attrName>style.visibility</p:attrName>
                                        </p:attrNameLst>
                                      </p:cBhvr>
                                      <p:to>
                                        <p:strVal val="visible"/>
                                      </p:to>
                                    </p:set>
                                  </p:childTnLst>
                                </p:cTn>
                              </p:par>
                            </p:childTnLst>
                          </p:cTn>
                        </p:par>
                        <p:par>
                          <p:cTn id="336" fill="hold">
                            <p:stCondLst>
                              <p:cond delay="47500"/>
                            </p:stCondLst>
                            <p:childTnLst>
                              <p:par>
                                <p:cTn id="337" presetID="10" presetClass="exit" presetSubtype="0" fill="hold" grpId="1" nodeType="afterEffect">
                                  <p:stCondLst>
                                    <p:cond delay="0"/>
                                  </p:stCondLst>
                                  <p:childTnLst>
                                    <p:animEffect transition="out" filter="fade">
                                      <p:cBhvr>
                                        <p:cTn id="338" dur="500"/>
                                        <p:tgtEl>
                                          <p:spTgt spid="87"/>
                                        </p:tgtEl>
                                      </p:cBhvr>
                                    </p:animEffect>
                                    <p:set>
                                      <p:cBhvr>
                                        <p:cTn id="339" dur="1" fill="hold">
                                          <p:stCondLst>
                                            <p:cond delay="499"/>
                                          </p:stCondLst>
                                        </p:cTn>
                                        <p:tgtEl>
                                          <p:spTgt spid="87"/>
                                        </p:tgtEl>
                                        <p:attrNameLst>
                                          <p:attrName>style.visibility</p:attrName>
                                        </p:attrNameLst>
                                      </p:cBhvr>
                                      <p:to>
                                        <p:strVal val="hidden"/>
                                      </p:to>
                                    </p:set>
                                  </p:childTnLst>
                                </p:cTn>
                              </p:par>
                            </p:childTnLst>
                          </p:cTn>
                        </p:par>
                        <p:par>
                          <p:cTn id="340" fill="hold">
                            <p:stCondLst>
                              <p:cond delay="48000"/>
                            </p:stCondLst>
                            <p:childTnLst>
                              <p:par>
                                <p:cTn id="341" presetID="1" presetClass="entr" presetSubtype="0" fill="hold" grpId="0" nodeType="afterEffect">
                                  <p:stCondLst>
                                    <p:cond delay="500"/>
                                  </p:stCondLst>
                                  <p:childTnLst>
                                    <p:set>
                                      <p:cBhvr>
                                        <p:cTn id="342" dur="1" fill="hold">
                                          <p:stCondLst>
                                            <p:cond delay="0"/>
                                          </p:stCondLst>
                                        </p:cTn>
                                        <p:tgtEl>
                                          <p:spTgt spid="88"/>
                                        </p:tgtEl>
                                        <p:attrNameLst>
                                          <p:attrName>style.visibility</p:attrName>
                                        </p:attrNameLst>
                                      </p:cBhvr>
                                      <p:to>
                                        <p:strVal val="visible"/>
                                      </p:to>
                                    </p:set>
                                  </p:childTnLst>
                                </p:cTn>
                              </p:par>
                            </p:childTnLst>
                          </p:cTn>
                        </p:par>
                        <p:par>
                          <p:cTn id="343" fill="hold">
                            <p:stCondLst>
                              <p:cond delay="48500"/>
                            </p:stCondLst>
                            <p:childTnLst>
                              <p:par>
                                <p:cTn id="344" presetID="10" presetClass="exit" presetSubtype="0" fill="hold" grpId="1" nodeType="afterEffect">
                                  <p:stCondLst>
                                    <p:cond delay="0"/>
                                  </p:stCondLst>
                                  <p:childTnLst>
                                    <p:animEffect transition="out" filter="fade">
                                      <p:cBhvr>
                                        <p:cTn id="345" dur="500"/>
                                        <p:tgtEl>
                                          <p:spTgt spid="88"/>
                                        </p:tgtEl>
                                      </p:cBhvr>
                                    </p:animEffect>
                                    <p:set>
                                      <p:cBhvr>
                                        <p:cTn id="346" dur="1" fill="hold">
                                          <p:stCondLst>
                                            <p:cond delay="499"/>
                                          </p:stCondLst>
                                        </p:cTn>
                                        <p:tgtEl>
                                          <p:spTgt spid="88"/>
                                        </p:tgtEl>
                                        <p:attrNameLst>
                                          <p:attrName>style.visibility</p:attrName>
                                        </p:attrNameLst>
                                      </p:cBhvr>
                                      <p:to>
                                        <p:strVal val="hidden"/>
                                      </p:to>
                                    </p:set>
                                  </p:childTnLst>
                                </p:cTn>
                              </p:par>
                            </p:childTnLst>
                          </p:cTn>
                        </p:par>
                        <p:par>
                          <p:cTn id="347" fill="hold">
                            <p:stCondLst>
                              <p:cond delay="49000"/>
                            </p:stCondLst>
                            <p:childTnLst>
                              <p:par>
                                <p:cTn id="348" presetID="1" presetClass="entr" presetSubtype="0" fill="hold" grpId="0" nodeType="afterEffect">
                                  <p:stCondLst>
                                    <p:cond delay="500"/>
                                  </p:stCondLst>
                                  <p:childTnLst>
                                    <p:set>
                                      <p:cBhvr>
                                        <p:cTn id="349" dur="1" fill="hold">
                                          <p:stCondLst>
                                            <p:cond delay="0"/>
                                          </p:stCondLst>
                                        </p:cTn>
                                        <p:tgtEl>
                                          <p:spTgt spid="89"/>
                                        </p:tgtEl>
                                        <p:attrNameLst>
                                          <p:attrName>style.visibility</p:attrName>
                                        </p:attrNameLst>
                                      </p:cBhvr>
                                      <p:to>
                                        <p:strVal val="visible"/>
                                      </p:to>
                                    </p:set>
                                  </p:childTnLst>
                                </p:cTn>
                              </p:par>
                            </p:childTnLst>
                          </p:cTn>
                        </p:par>
                        <p:par>
                          <p:cTn id="350" fill="hold">
                            <p:stCondLst>
                              <p:cond delay="49500"/>
                            </p:stCondLst>
                            <p:childTnLst>
                              <p:par>
                                <p:cTn id="351" presetID="10" presetClass="exit" presetSubtype="0" fill="hold" grpId="1" nodeType="afterEffect">
                                  <p:stCondLst>
                                    <p:cond delay="0"/>
                                  </p:stCondLst>
                                  <p:childTnLst>
                                    <p:animEffect transition="out" filter="fade">
                                      <p:cBhvr>
                                        <p:cTn id="352" dur="500"/>
                                        <p:tgtEl>
                                          <p:spTgt spid="89"/>
                                        </p:tgtEl>
                                      </p:cBhvr>
                                    </p:animEffect>
                                    <p:set>
                                      <p:cBhvr>
                                        <p:cTn id="353" dur="1" fill="hold">
                                          <p:stCondLst>
                                            <p:cond delay="499"/>
                                          </p:stCondLst>
                                        </p:cTn>
                                        <p:tgtEl>
                                          <p:spTgt spid="89"/>
                                        </p:tgtEl>
                                        <p:attrNameLst>
                                          <p:attrName>style.visibility</p:attrName>
                                        </p:attrNameLst>
                                      </p:cBhvr>
                                      <p:to>
                                        <p:strVal val="hidden"/>
                                      </p:to>
                                    </p:set>
                                  </p:childTnLst>
                                </p:cTn>
                              </p:par>
                            </p:childTnLst>
                          </p:cTn>
                        </p:par>
                        <p:par>
                          <p:cTn id="354" fill="hold">
                            <p:stCondLst>
                              <p:cond delay="50000"/>
                            </p:stCondLst>
                            <p:childTnLst>
                              <p:par>
                                <p:cTn id="355" presetID="1" presetClass="entr" presetSubtype="0" fill="hold" grpId="0" nodeType="afterEffect">
                                  <p:stCondLst>
                                    <p:cond delay="500"/>
                                  </p:stCondLst>
                                  <p:childTnLst>
                                    <p:set>
                                      <p:cBhvr>
                                        <p:cTn id="356" dur="1" fill="hold">
                                          <p:stCondLst>
                                            <p:cond delay="0"/>
                                          </p:stCondLst>
                                        </p:cTn>
                                        <p:tgtEl>
                                          <p:spTgt spid="90"/>
                                        </p:tgtEl>
                                        <p:attrNameLst>
                                          <p:attrName>style.visibility</p:attrName>
                                        </p:attrNameLst>
                                      </p:cBhvr>
                                      <p:to>
                                        <p:strVal val="visible"/>
                                      </p:to>
                                    </p:set>
                                  </p:childTnLst>
                                </p:cTn>
                              </p:par>
                            </p:childTnLst>
                          </p:cTn>
                        </p:par>
                        <p:par>
                          <p:cTn id="357" fill="hold">
                            <p:stCondLst>
                              <p:cond delay="50500"/>
                            </p:stCondLst>
                            <p:childTnLst>
                              <p:par>
                                <p:cTn id="358" presetID="10" presetClass="exit" presetSubtype="0" fill="hold" grpId="1" nodeType="afterEffect">
                                  <p:stCondLst>
                                    <p:cond delay="0"/>
                                  </p:stCondLst>
                                  <p:childTnLst>
                                    <p:animEffect transition="out" filter="fade">
                                      <p:cBhvr>
                                        <p:cTn id="359" dur="500"/>
                                        <p:tgtEl>
                                          <p:spTgt spid="90"/>
                                        </p:tgtEl>
                                      </p:cBhvr>
                                    </p:animEffect>
                                    <p:set>
                                      <p:cBhvr>
                                        <p:cTn id="360" dur="1" fill="hold">
                                          <p:stCondLst>
                                            <p:cond delay="499"/>
                                          </p:stCondLst>
                                        </p:cTn>
                                        <p:tgtEl>
                                          <p:spTgt spid="90"/>
                                        </p:tgtEl>
                                        <p:attrNameLst>
                                          <p:attrName>style.visibility</p:attrName>
                                        </p:attrNameLst>
                                      </p:cBhvr>
                                      <p:to>
                                        <p:strVal val="hidden"/>
                                      </p:to>
                                    </p:set>
                                  </p:childTnLst>
                                </p:cTn>
                              </p:par>
                            </p:childTnLst>
                          </p:cTn>
                        </p:par>
                        <p:par>
                          <p:cTn id="361" fill="hold">
                            <p:stCondLst>
                              <p:cond delay="51000"/>
                            </p:stCondLst>
                            <p:childTnLst>
                              <p:par>
                                <p:cTn id="362" presetID="1" presetClass="entr" presetSubtype="0" fill="hold" grpId="0" nodeType="afterEffect">
                                  <p:stCondLst>
                                    <p:cond delay="500"/>
                                  </p:stCondLst>
                                  <p:childTnLst>
                                    <p:set>
                                      <p:cBhvr>
                                        <p:cTn id="363" dur="1" fill="hold">
                                          <p:stCondLst>
                                            <p:cond delay="0"/>
                                          </p:stCondLst>
                                        </p:cTn>
                                        <p:tgtEl>
                                          <p:spTgt spid="91"/>
                                        </p:tgtEl>
                                        <p:attrNameLst>
                                          <p:attrName>style.visibility</p:attrName>
                                        </p:attrNameLst>
                                      </p:cBhvr>
                                      <p:to>
                                        <p:strVal val="visible"/>
                                      </p:to>
                                    </p:set>
                                  </p:childTnLst>
                                </p:cTn>
                              </p:par>
                            </p:childTnLst>
                          </p:cTn>
                        </p:par>
                        <p:par>
                          <p:cTn id="364" fill="hold">
                            <p:stCondLst>
                              <p:cond delay="51500"/>
                            </p:stCondLst>
                            <p:childTnLst>
                              <p:par>
                                <p:cTn id="365" presetID="10" presetClass="exit" presetSubtype="0" fill="hold" grpId="1" nodeType="afterEffect">
                                  <p:stCondLst>
                                    <p:cond delay="0"/>
                                  </p:stCondLst>
                                  <p:childTnLst>
                                    <p:animEffect transition="out" filter="fade">
                                      <p:cBhvr>
                                        <p:cTn id="366" dur="500"/>
                                        <p:tgtEl>
                                          <p:spTgt spid="91"/>
                                        </p:tgtEl>
                                      </p:cBhvr>
                                    </p:animEffect>
                                    <p:set>
                                      <p:cBhvr>
                                        <p:cTn id="367" dur="1" fill="hold">
                                          <p:stCondLst>
                                            <p:cond delay="499"/>
                                          </p:stCondLst>
                                        </p:cTn>
                                        <p:tgtEl>
                                          <p:spTgt spid="91"/>
                                        </p:tgtEl>
                                        <p:attrNameLst>
                                          <p:attrName>style.visibility</p:attrName>
                                        </p:attrNameLst>
                                      </p:cBhvr>
                                      <p:to>
                                        <p:strVal val="hidden"/>
                                      </p:to>
                                    </p:set>
                                  </p:childTnLst>
                                </p:cTn>
                              </p:par>
                            </p:childTnLst>
                          </p:cTn>
                        </p:par>
                        <p:par>
                          <p:cTn id="368" fill="hold">
                            <p:stCondLst>
                              <p:cond delay="52000"/>
                            </p:stCondLst>
                            <p:childTnLst>
                              <p:par>
                                <p:cTn id="369" presetID="1" presetClass="entr" presetSubtype="0" fill="hold" grpId="0" nodeType="afterEffect">
                                  <p:stCondLst>
                                    <p:cond delay="500"/>
                                  </p:stCondLst>
                                  <p:childTnLst>
                                    <p:set>
                                      <p:cBhvr>
                                        <p:cTn id="370" dur="1" fill="hold">
                                          <p:stCondLst>
                                            <p:cond delay="0"/>
                                          </p:stCondLst>
                                        </p:cTn>
                                        <p:tgtEl>
                                          <p:spTgt spid="92"/>
                                        </p:tgtEl>
                                        <p:attrNameLst>
                                          <p:attrName>style.visibility</p:attrName>
                                        </p:attrNameLst>
                                      </p:cBhvr>
                                      <p:to>
                                        <p:strVal val="visible"/>
                                      </p:to>
                                    </p:set>
                                  </p:childTnLst>
                                </p:cTn>
                              </p:par>
                            </p:childTnLst>
                          </p:cTn>
                        </p:par>
                        <p:par>
                          <p:cTn id="371" fill="hold">
                            <p:stCondLst>
                              <p:cond delay="52500"/>
                            </p:stCondLst>
                            <p:childTnLst>
                              <p:par>
                                <p:cTn id="372" presetID="10" presetClass="exit" presetSubtype="0" fill="hold" grpId="1" nodeType="afterEffect">
                                  <p:stCondLst>
                                    <p:cond delay="0"/>
                                  </p:stCondLst>
                                  <p:childTnLst>
                                    <p:animEffect transition="out" filter="fade">
                                      <p:cBhvr>
                                        <p:cTn id="373" dur="500"/>
                                        <p:tgtEl>
                                          <p:spTgt spid="92"/>
                                        </p:tgtEl>
                                      </p:cBhvr>
                                    </p:animEffect>
                                    <p:set>
                                      <p:cBhvr>
                                        <p:cTn id="374" dur="1" fill="hold">
                                          <p:stCondLst>
                                            <p:cond delay="499"/>
                                          </p:stCondLst>
                                        </p:cTn>
                                        <p:tgtEl>
                                          <p:spTgt spid="92"/>
                                        </p:tgtEl>
                                        <p:attrNameLst>
                                          <p:attrName>style.visibility</p:attrName>
                                        </p:attrNameLst>
                                      </p:cBhvr>
                                      <p:to>
                                        <p:strVal val="hidden"/>
                                      </p:to>
                                    </p:set>
                                  </p:childTnLst>
                                </p:cTn>
                              </p:par>
                            </p:childTnLst>
                          </p:cTn>
                        </p:par>
                        <p:par>
                          <p:cTn id="375" fill="hold">
                            <p:stCondLst>
                              <p:cond delay="53000"/>
                            </p:stCondLst>
                            <p:childTnLst>
                              <p:par>
                                <p:cTn id="376" presetID="1" presetClass="entr" presetSubtype="0" fill="hold" grpId="0" nodeType="afterEffect">
                                  <p:stCondLst>
                                    <p:cond delay="500"/>
                                  </p:stCondLst>
                                  <p:childTnLst>
                                    <p:set>
                                      <p:cBhvr>
                                        <p:cTn id="377" dur="1" fill="hold">
                                          <p:stCondLst>
                                            <p:cond delay="0"/>
                                          </p:stCondLst>
                                        </p:cTn>
                                        <p:tgtEl>
                                          <p:spTgt spid="93"/>
                                        </p:tgtEl>
                                        <p:attrNameLst>
                                          <p:attrName>style.visibility</p:attrName>
                                        </p:attrNameLst>
                                      </p:cBhvr>
                                      <p:to>
                                        <p:strVal val="visible"/>
                                      </p:to>
                                    </p:set>
                                  </p:childTnLst>
                                </p:cTn>
                              </p:par>
                            </p:childTnLst>
                          </p:cTn>
                        </p:par>
                        <p:par>
                          <p:cTn id="378" fill="hold">
                            <p:stCondLst>
                              <p:cond delay="53500"/>
                            </p:stCondLst>
                            <p:childTnLst>
                              <p:par>
                                <p:cTn id="379" presetID="10" presetClass="exit" presetSubtype="0" fill="hold" grpId="1" nodeType="afterEffect">
                                  <p:stCondLst>
                                    <p:cond delay="0"/>
                                  </p:stCondLst>
                                  <p:childTnLst>
                                    <p:animEffect transition="out" filter="fade">
                                      <p:cBhvr>
                                        <p:cTn id="380" dur="500"/>
                                        <p:tgtEl>
                                          <p:spTgt spid="93"/>
                                        </p:tgtEl>
                                      </p:cBhvr>
                                    </p:animEffect>
                                    <p:set>
                                      <p:cBhvr>
                                        <p:cTn id="381" dur="1" fill="hold">
                                          <p:stCondLst>
                                            <p:cond delay="499"/>
                                          </p:stCondLst>
                                        </p:cTn>
                                        <p:tgtEl>
                                          <p:spTgt spid="93"/>
                                        </p:tgtEl>
                                        <p:attrNameLst>
                                          <p:attrName>style.visibility</p:attrName>
                                        </p:attrNameLst>
                                      </p:cBhvr>
                                      <p:to>
                                        <p:strVal val="hidden"/>
                                      </p:to>
                                    </p:set>
                                  </p:childTnLst>
                                </p:cTn>
                              </p:par>
                            </p:childTnLst>
                          </p:cTn>
                        </p:par>
                        <p:par>
                          <p:cTn id="382" fill="hold">
                            <p:stCondLst>
                              <p:cond delay="54000"/>
                            </p:stCondLst>
                            <p:childTnLst>
                              <p:par>
                                <p:cTn id="383" presetID="1" presetClass="entr" presetSubtype="0" fill="hold" grpId="0" nodeType="afterEffect">
                                  <p:stCondLst>
                                    <p:cond delay="500"/>
                                  </p:stCondLst>
                                  <p:childTnLst>
                                    <p:set>
                                      <p:cBhvr>
                                        <p:cTn id="384" dur="1" fill="hold">
                                          <p:stCondLst>
                                            <p:cond delay="0"/>
                                          </p:stCondLst>
                                        </p:cTn>
                                        <p:tgtEl>
                                          <p:spTgt spid="94"/>
                                        </p:tgtEl>
                                        <p:attrNameLst>
                                          <p:attrName>style.visibility</p:attrName>
                                        </p:attrNameLst>
                                      </p:cBhvr>
                                      <p:to>
                                        <p:strVal val="visible"/>
                                      </p:to>
                                    </p:set>
                                  </p:childTnLst>
                                </p:cTn>
                              </p:par>
                            </p:childTnLst>
                          </p:cTn>
                        </p:par>
                        <p:par>
                          <p:cTn id="385" fill="hold">
                            <p:stCondLst>
                              <p:cond delay="54500"/>
                            </p:stCondLst>
                            <p:childTnLst>
                              <p:par>
                                <p:cTn id="386" presetID="10" presetClass="exit" presetSubtype="0" fill="hold" grpId="1" nodeType="afterEffect">
                                  <p:stCondLst>
                                    <p:cond delay="0"/>
                                  </p:stCondLst>
                                  <p:childTnLst>
                                    <p:animEffect transition="out" filter="fade">
                                      <p:cBhvr>
                                        <p:cTn id="387" dur="500"/>
                                        <p:tgtEl>
                                          <p:spTgt spid="94"/>
                                        </p:tgtEl>
                                      </p:cBhvr>
                                    </p:animEffect>
                                    <p:set>
                                      <p:cBhvr>
                                        <p:cTn id="388" dur="1" fill="hold">
                                          <p:stCondLst>
                                            <p:cond delay="499"/>
                                          </p:stCondLst>
                                        </p:cTn>
                                        <p:tgtEl>
                                          <p:spTgt spid="94"/>
                                        </p:tgtEl>
                                        <p:attrNameLst>
                                          <p:attrName>style.visibility</p:attrName>
                                        </p:attrNameLst>
                                      </p:cBhvr>
                                      <p:to>
                                        <p:strVal val="hidden"/>
                                      </p:to>
                                    </p:set>
                                  </p:childTnLst>
                                </p:cTn>
                              </p:par>
                            </p:childTnLst>
                          </p:cTn>
                        </p:par>
                        <p:par>
                          <p:cTn id="389" fill="hold">
                            <p:stCondLst>
                              <p:cond delay="55000"/>
                            </p:stCondLst>
                            <p:childTnLst>
                              <p:par>
                                <p:cTn id="390" presetID="1" presetClass="entr" presetSubtype="0" fill="hold" grpId="0" nodeType="afterEffect">
                                  <p:stCondLst>
                                    <p:cond delay="500"/>
                                  </p:stCondLst>
                                  <p:childTnLst>
                                    <p:set>
                                      <p:cBhvr>
                                        <p:cTn id="391" dur="1" fill="hold">
                                          <p:stCondLst>
                                            <p:cond delay="0"/>
                                          </p:stCondLst>
                                        </p:cTn>
                                        <p:tgtEl>
                                          <p:spTgt spid="95"/>
                                        </p:tgtEl>
                                        <p:attrNameLst>
                                          <p:attrName>style.visibility</p:attrName>
                                        </p:attrNameLst>
                                      </p:cBhvr>
                                      <p:to>
                                        <p:strVal val="visible"/>
                                      </p:to>
                                    </p:set>
                                  </p:childTnLst>
                                </p:cTn>
                              </p:par>
                            </p:childTnLst>
                          </p:cTn>
                        </p:par>
                        <p:par>
                          <p:cTn id="392" fill="hold">
                            <p:stCondLst>
                              <p:cond delay="55500"/>
                            </p:stCondLst>
                            <p:childTnLst>
                              <p:par>
                                <p:cTn id="393" presetID="10" presetClass="exit" presetSubtype="0" fill="hold" grpId="1" nodeType="afterEffect">
                                  <p:stCondLst>
                                    <p:cond delay="0"/>
                                  </p:stCondLst>
                                  <p:childTnLst>
                                    <p:animEffect transition="out" filter="fade">
                                      <p:cBhvr>
                                        <p:cTn id="394" dur="500"/>
                                        <p:tgtEl>
                                          <p:spTgt spid="95"/>
                                        </p:tgtEl>
                                      </p:cBhvr>
                                    </p:animEffect>
                                    <p:set>
                                      <p:cBhvr>
                                        <p:cTn id="395" dur="1" fill="hold">
                                          <p:stCondLst>
                                            <p:cond delay="499"/>
                                          </p:stCondLst>
                                        </p:cTn>
                                        <p:tgtEl>
                                          <p:spTgt spid="95"/>
                                        </p:tgtEl>
                                        <p:attrNameLst>
                                          <p:attrName>style.visibility</p:attrName>
                                        </p:attrNameLst>
                                      </p:cBhvr>
                                      <p:to>
                                        <p:strVal val="hidden"/>
                                      </p:to>
                                    </p:set>
                                  </p:childTnLst>
                                </p:cTn>
                              </p:par>
                            </p:childTnLst>
                          </p:cTn>
                        </p:par>
                        <p:par>
                          <p:cTn id="396" fill="hold">
                            <p:stCondLst>
                              <p:cond delay="56000"/>
                            </p:stCondLst>
                            <p:childTnLst>
                              <p:par>
                                <p:cTn id="397" presetID="1" presetClass="entr" presetSubtype="0" fill="hold" grpId="0" nodeType="afterEffect">
                                  <p:stCondLst>
                                    <p:cond delay="500"/>
                                  </p:stCondLst>
                                  <p:childTnLst>
                                    <p:set>
                                      <p:cBhvr>
                                        <p:cTn id="398" dur="1" fill="hold">
                                          <p:stCondLst>
                                            <p:cond delay="0"/>
                                          </p:stCondLst>
                                        </p:cTn>
                                        <p:tgtEl>
                                          <p:spTgt spid="96"/>
                                        </p:tgtEl>
                                        <p:attrNameLst>
                                          <p:attrName>style.visibility</p:attrName>
                                        </p:attrNameLst>
                                      </p:cBhvr>
                                      <p:to>
                                        <p:strVal val="visible"/>
                                      </p:to>
                                    </p:set>
                                  </p:childTnLst>
                                </p:cTn>
                              </p:par>
                            </p:childTnLst>
                          </p:cTn>
                        </p:par>
                        <p:par>
                          <p:cTn id="399" fill="hold">
                            <p:stCondLst>
                              <p:cond delay="56500"/>
                            </p:stCondLst>
                            <p:childTnLst>
                              <p:par>
                                <p:cTn id="400" presetID="10" presetClass="exit" presetSubtype="0" fill="hold" grpId="1" nodeType="afterEffect">
                                  <p:stCondLst>
                                    <p:cond delay="0"/>
                                  </p:stCondLst>
                                  <p:childTnLst>
                                    <p:animEffect transition="out" filter="fade">
                                      <p:cBhvr>
                                        <p:cTn id="401" dur="500"/>
                                        <p:tgtEl>
                                          <p:spTgt spid="96"/>
                                        </p:tgtEl>
                                      </p:cBhvr>
                                    </p:animEffect>
                                    <p:set>
                                      <p:cBhvr>
                                        <p:cTn id="402" dur="1" fill="hold">
                                          <p:stCondLst>
                                            <p:cond delay="499"/>
                                          </p:stCondLst>
                                        </p:cTn>
                                        <p:tgtEl>
                                          <p:spTgt spid="96"/>
                                        </p:tgtEl>
                                        <p:attrNameLst>
                                          <p:attrName>style.visibility</p:attrName>
                                        </p:attrNameLst>
                                      </p:cBhvr>
                                      <p:to>
                                        <p:strVal val="hidden"/>
                                      </p:to>
                                    </p:set>
                                  </p:childTnLst>
                                </p:cTn>
                              </p:par>
                            </p:childTnLst>
                          </p:cTn>
                        </p:par>
                        <p:par>
                          <p:cTn id="403" fill="hold">
                            <p:stCondLst>
                              <p:cond delay="57000"/>
                            </p:stCondLst>
                            <p:childTnLst>
                              <p:par>
                                <p:cTn id="404" presetID="1" presetClass="entr" presetSubtype="0" fill="hold" grpId="0" nodeType="afterEffect">
                                  <p:stCondLst>
                                    <p:cond delay="500"/>
                                  </p:stCondLst>
                                  <p:childTnLst>
                                    <p:set>
                                      <p:cBhvr>
                                        <p:cTn id="405" dur="1" fill="hold">
                                          <p:stCondLst>
                                            <p:cond delay="0"/>
                                          </p:stCondLst>
                                        </p:cTn>
                                        <p:tgtEl>
                                          <p:spTgt spid="97"/>
                                        </p:tgtEl>
                                        <p:attrNameLst>
                                          <p:attrName>style.visibility</p:attrName>
                                        </p:attrNameLst>
                                      </p:cBhvr>
                                      <p:to>
                                        <p:strVal val="visible"/>
                                      </p:to>
                                    </p:set>
                                  </p:childTnLst>
                                </p:cTn>
                              </p:par>
                            </p:childTnLst>
                          </p:cTn>
                        </p:par>
                        <p:par>
                          <p:cTn id="406" fill="hold">
                            <p:stCondLst>
                              <p:cond delay="57500"/>
                            </p:stCondLst>
                            <p:childTnLst>
                              <p:par>
                                <p:cTn id="407" presetID="10" presetClass="exit" presetSubtype="0" fill="hold" grpId="1" nodeType="afterEffect">
                                  <p:stCondLst>
                                    <p:cond delay="0"/>
                                  </p:stCondLst>
                                  <p:childTnLst>
                                    <p:animEffect transition="out" filter="fade">
                                      <p:cBhvr>
                                        <p:cTn id="408" dur="500"/>
                                        <p:tgtEl>
                                          <p:spTgt spid="97"/>
                                        </p:tgtEl>
                                      </p:cBhvr>
                                    </p:animEffect>
                                    <p:set>
                                      <p:cBhvr>
                                        <p:cTn id="409" dur="1" fill="hold">
                                          <p:stCondLst>
                                            <p:cond delay="499"/>
                                          </p:stCondLst>
                                        </p:cTn>
                                        <p:tgtEl>
                                          <p:spTgt spid="97"/>
                                        </p:tgtEl>
                                        <p:attrNameLst>
                                          <p:attrName>style.visibility</p:attrName>
                                        </p:attrNameLst>
                                      </p:cBhvr>
                                      <p:to>
                                        <p:strVal val="hidden"/>
                                      </p:to>
                                    </p:set>
                                  </p:childTnLst>
                                </p:cTn>
                              </p:par>
                            </p:childTnLst>
                          </p:cTn>
                        </p:par>
                        <p:par>
                          <p:cTn id="410" fill="hold">
                            <p:stCondLst>
                              <p:cond delay="58000"/>
                            </p:stCondLst>
                            <p:childTnLst>
                              <p:par>
                                <p:cTn id="411" presetID="1" presetClass="entr" presetSubtype="0" fill="hold" grpId="0" nodeType="afterEffect">
                                  <p:stCondLst>
                                    <p:cond delay="500"/>
                                  </p:stCondLst>
                                  <p:childTnLst>
                                    <p:set>
                                      <p:cBhvr>
                                        <p:cTn id="412" dur="1" fill="hold">
                                          <p:stCondLst>
                                            <p:cond delay="0"/>
                                          </p:stCondLst>
                                        </p:cTn>
                                        <p:tgtEl>
                                          <p:spTgt spid="98"/>
                                        </p:tgtEl>
                                        <p:attrNameLst>
                                          <p:attrName>style.visibility</p:attrName>
                                        </p:attrNameLst>
                                      </p:cBhvr>
                                      <p:to>
                                        <p:strVal val="visible"/>
                                      </p:to>
                                    </p:set>
                                  </p:childTnLst>
                                </p:cTn>
                              </p:par>
                            </p:childTnLst>
                          </p:cTn>
                        </p:par>
                        <p:par>
                          <p:cTn id="413" fill="hold">
                            <p:stCondLst>
                              <p:cond delay="58500"/>
                            </p:stCondLst>
                            <p:childTnLst>
                              <p:par>
                                <p:cTn id="414" presetID="10" presetClass="exit" presetSubtype="0" fill="hold" grpId="1" nodeType="afterEffect">
                                  <p:stCondLst>
                                    <p:cond delay="0"/>
                                  </p:stCondLst>
                                  <p:childTnLst>
                                    <p:animEffect transition="out" filter="fade">
                                      <p:cBhvr>
                                        <p:cTn id="415" dur="500"/>
                                        <p:tgtEl>
                                          <p:spTgt spid="98"/>
                                        </p:tgtEl>
                                      </p:cBhvr>
                                    </p:animEffect>
                                    <p:set>
                                      <p:cBhvr>
                                        <p:cTn id="416" dur="1" fill="hold">
                                          <p:stCondLst>
                                            <p:cond delay="499"/>
                                          </p:stCondLst>
                                        </p:cTn>
                                        <p:tgtEl>
                                          <p:spTgt spid="98"/>
                                        </p:tgtEl>
                                        <p:attrNameLst>
                                          <p:attrName>style.visibility</p:attrName>
                                        </p:attrNameLst>
                                      </p:cBhvr>
                                      <p:to>
                                        <p:strVal val="hidden"/>
                                      </p:to>
                                    </p:set>
                                  </p:childTnLst>
                                </p:cTn>
                              </p:par>
                            </p:childTnLst>
                          </p:cTn>
                        </p:par>
                        <p:par>
                          <p:cTn id="417" fill="hold">
                            <p:stCondLst>
                              <p:cond delay="59000"/>
                            </p:stCondLst>
                            <p:childTnLst>
                              <p:par>
                                <p:cTn id="418" presetID="1" presetClass="entr" presetSubtype="0" fill="hold" grpId="0" nodeType="afterEffect">
                                  <p:stCondLst>
                                    <p:cond delay="500"/>
                                  </p:stCondLst>
                                  <p:childTnLst>
                                    <p:set>
                                      <p:cBhvr>
                                        <p:cTn id="419" dur="1" fill="hold">
                                          <p:stCondLst>
                                            <p:cond delay="0"/>
                                          </p:stCondLst>
                                        </p:cTn>
                                        <p:tgtEl>
                                          <p:spTgt spid="99"/>
                                        </p:tgtEl>
                                        <p:attrNameLst>
                                          <p:attrName>style.visibility</p:attrName>
                                        </p:attrNameLst>
                                      </p:cBhvr>
                                      <p:to>
                                        <p:strVal val="visible"/>
                                      </p:to>
                                    </p:set>
                                  </p:childTnLst>
                                </p:cTn>
                              </p:par>
                            </p:childTnLst>
                          </p:cTn>
                        </p:par>
                        <p:par>
                          <p:cTn id="420" fill="hold">
                            <p:stCondLst>
                              <p:cond delay="59500"/>
                            </p:stCondLst>
                            <p:childTnLst>
                              <p:par>
                                <p:cTn id="421" presetID="10" presetClass="exit" presetSubtype="0" fill="hold" grpId="1" nodeType="afterEffect">
                                  <p:stCondLst>
                                    <p:cond delay="0"/>
                                  </p:stCondLst>
                                  <p:childTnLst>
                                    <p:animEffect transition="out" filter="fade">
                                      <p:cBhvr>
                                        <p:cTn id="422" dur="500"/>
                                        <p:tgtEl>
                                          <p:spTgt spid="99"/>
                                        </p:tgtEl>
                                      </p:cBhvr>
                                    </p:animEffect>
                                    <p:set>
                                      <p:cBhvr>
                                        <p:cTn id="423" dur="1" fill="hold">
                                          <p:stCondLst>
                                            <p:cond delay="499"/>
                                          </p:stCondLst>
                                        </p:cTn>
                                        <p:tgtEl>
                                          <p:spTgt spid="99"/>
                                        </p:tgtEl>
                                        <p:attrNameLst>
                                          <p:attrName>style.visibility</p:attrName>
                                        </p:attrNameLst>
                                      </p:cBhvr>
                                      <p:to>
                                        <p:strVal val="hidden"/>
                                      </p:to>
                                    </p:set>
                                  </p:childTnLst>
                                </p:cTn>
                              </p:par>
                            </p:childTnLst>
                          </p:cTn>
                        </p:par>
                        <p:par>
                          <p:cTn id="424" fill="hold">
                            <p:stCondLst>
                              <p:cond delay="60000"/>
                            </p:stCondLst>
                            <p:childTnLst>
                              <p:par>
                                <p:cTn id="425" presetID="1" presetClass="entr" presetSubtype="0" fill="hold" grpId="0" nodeType="afterEffect">
                                  <p:stCondLst>
                                    <p:cond delay="500"/>
                                  </p:stCondLst>
                                  <p:childTnLst>
                                    <p:set>
                                      <p:cBhvr>
                                        <p:cTn id="426" dur="1" fill="hold">
                                          <p:stCondLst>
                                            <p:cond delay="0"/>
                                          </p:stCondLst>
                                        </p:cTn>
                                        <p:tgtEl>
                                          <p:spTgt spid="104"/>
                                        </p:tgtEl>
                                        <p:attrNameLst>
                                          <p:attrName>style.visibility</p:attrName>
                                        </p:attrNameLst>
                                      </p:cBhvr>
                                      <p:to>
                                        <p:strVal val="visible"/>
                                      </p:to>
                                    </p:set>
                                  </p:childTnLst>
                                </p:cTn>
                              </p:par>
                            </p:childTnLst>
                          </p:cTn>
                        </p:par>
                        <p:par>
                          <p:cTn id="427" fill="hold">
                            <p:stCondLst>
                              <p:cond delay="60500"/>
                            </p:stCondLst>
                            <p:childTnLst>
                              <p:par>
                                <p:cTn id="428" presetID="10" presetClass="exit" presetSubtype="0" fill="hold" grpId="1" nodeType="afterEffect">
                                  <p:stCondLst>
                                    <p:cond delay="0"/>
                                  </p:stCondLst>
                                  <p:childTnLst>
                                    <p:animEffect transition="out" filter="fade">
                                      <p:cBhvr>
                                        <p:cTn id="429" dur="500"/>
                                        <p:tgtEl>
                                          <p:spTgt spid="104"/>
                                        </p:tgtEl>
                                      </p:cBhvr>
                                    </p:animEffect>
                                    <p:set>
                                      <p:cBhvr>
                                        <p:cTn id="430" dur="1" fill="hold">
                                          <p:stCondLst>
                                            <p:cond delay="499"/>
                                          </p:stCondLst>
                                        </p:cTn>
                                        <p:tgtEl>
                                          <p:spTgt spid="104"/>
                                        </p:tgtEl>
                                        <p:attrNameLst>
                                          <p:attrName>style.visibility</p:attrName>
                                        </p:attrNameLst>
                                      </p:cBhvr>
                                      <p:to>
                                        <p:strVal val="hidden"/>
                                      </p:to>
                                    </p:set>
                                  </p:childTnLst>
                                </p:cTn>
                              </p:par>
                            </p:childTnLst>
                          </p:cTn>
                        </p:par>
                        <p:par>
                          <p:cTn id="431" fill="hold">
                            <p:stCondLst>
                              <p:cond delay="61000"/>
                            </p:stCondLst>
                            <p:childTnLst>
                              <p:par>
                                <p:cTn id="432" presetID="1" presetClass="entr" presetSubtype="0" fill="hold" grpId="0" nodeType="afterEffect">
                                  <p:stCondLst>
                                    <p:cond delay="500"/>
                                  </p:stCondLst>
                                  <p:childTnLst>
                                    <p:set>
                                      <p:cBhvr>
                                        <p:cTn id="433" dur="1" fill="hold">
                                          <p:stCondLst>
                                            <p:cond delay="0"/>
                                          </p:stCondLst>
                                        </p:cTn>
                                        <p:tgtEl>
                                          <p:spTgt spid="105"/>
                                        </p:tgtEl>
                                        <p:attrNameLst>
                                          <p:attrName>style.visibility</p:attrName>
                                        </p:attrNameLst>
                                      </p:cBhvr>
                                      <p:to>
                                        <p:strVal val="visible"/>
                                      </p:to>
                                    </p:set>
                                  </p:childTnLst>
                                </p:cTn>
                              </p:par>
                            </p:childTnLst>
                          </p:cTn>
                        </p:par>
                        <p:par>
                          <p:cTn id="434" fill="hold">
                            <p:stCondLst>
                              <p:cond delay="61500"/>
                            </p:stCondLst>
                            <p:childTnLst>
                              <p:par>
                                <p:cTn id="435" presetID="10" presetClass="exit" presetSubtype="0" fill="hold" grpId="1" nodeType="afterEffect">
                                  <p:stCondLst>
                                    <p:cond delay="0"/>
                                  </p:stCondLst>
                                  <p:childTnLst>
                                    <p:animEffect transition="out" filter="fade">
                                      <p:cBhvr>
                                        <p:cTn id="436" dur="500"/>
                                        <p:tgtEl>
                                          <p:spTgt spid="105"/>
                                        </p:tgtEl>
                                      </p:cBhvr>
                                    </p:animEffect>
                                    <p:set>
                                      <p:cBhvr>
                                        <p:cTn id="437" dur="1" fill="hold">
                                          <p:stCondLst>
                                            <p:cond delay="499"/>
                                          </p:stCondLst>
                                        </p:cTn>
                                        <p:tgtEl>
                                          <p:spTgt spid="105"/>
                                        </p:tgtEl>
                                        <p:attrNameLst>
                                          <p:attrName>style.visibility</p:attrName>
                                        </p:attrNameLst>
                                      </p:cBhvr>
                                      <p:to>
                                        <p:strVal val="hidden"/>
                                      </p:to>
                                    </p:set>
                                  </p:childTnLst>
                                </p:cTn>
                              </p:par>
                            </p:childTnLst>
                          </p:cTn>
                        </p:par>
                        <p:par>
                          <p:cTn id="438" fill="hold">
                            <p:stCondLst>
                              <p:cond delay="62000"/>
                            </p:stCondLst>
                            <p:childTnLst>
                              <p:par>
                                <p:cTn id="439" presetID="1" presetClass="entr" presetSubtype="0" fill="hold" grpId="0" nodeType="afterEffect">
                                  <p:stCondLst>
                                    <p:cond delay="500"/>
                                  </p:stCondLst>
                                  <p:childTnLst>
                                    <p:set>
                                      <p:cBhvr>
                                        <p:cTn id="440" dur="1" fill="hold">
                                          <p:stCondLst>
                                            <p:cond delay="0"/>
                                          </p:stCondLst>
                                        </p:cTn>
                                        <p:tgtEl>
                                          <p:spTgt spid="106"/>
                                        </p:tgtEl>
                                        <p:attrNameLst>
                                          <p:attrName>style.visibility</p:attrName>
                                        </p:attrNameLst>
                                      </p:cBhvr>
                                      <p:to>
                                        <p:strVal val="visible"/>
                                      </p:to>
                                    </p:set>
                                  </p:childTnLst>
                                </p:cTn>
                              </p:par>
                            </p:childTnLst>
                          </p:cTn>
                        </p:par>
                        <p:par>
                          <p:cTn id="441" fill="hold">
                            <p:stCondLst>
                              <p:cond delay="62500"/>
                            </p:stCondLst>
                            <p:childTnLst>
                              <p:par>
                                <p:cTn id="442" presetID="10" presetClass="exit" presetSubtype="0" fill="hold" grpId="1" nodeType="afterEffect">
                                  <p:stCondLst>
                                    <p:cond delay="0"/>
                                  </p:stCondLst>
                                  <p:childTnLst>
                                    <p:animEffect transition="out" filter="fade">
                                      <p:cBhvr>
                                        <p:cTn id="443" dur="500"/>
                                        <p:tgtEl>
                                          <p:spTgt spid="106"/>
                                        </p:tgtEl>
                                      </p:cBhvr>
                                    </p:animEffect>
                                    <p:set>
                                      <p:cBhvr>
                                        <p:cTn id="444" dur="1" fill="hold">
                                          <p:stCondLst>
                                            <p:cond delay="499"/>
                                          </p:stCondLst>
                                        </p:cTn>
                                        <p:tgtEl>
                                          <p:spTgt spid="106"/>
                                        </p:tgtEl>
                                        <p:attrNameLst>
                                          <p:attrName>style.visibility</p:attrName>
                                        </p:attrNameLst>
                                      </p:cBhvr>
                                      <p:to>
                                        <p:strVal val="hidden"/>
                                      </p:to>
                                    </p:set>
                                  </p:childTnLst>
                                </p:cTn>
                              </p:par>
                            </p:childTnLst>
                          </p:cTn>
                        </p:par>
                        <p:par>
                          <p:cTn id="445" fill="hold">
                            <p:stCondLst>
                              <p:cond delay="63000"/>
                            </p:stCondLst>
                            <p:childTnLst>
                              <p:par>
                                <p:cTn id="446" presetID="1" presetClass="entr" presetSubtype="0" fill="hold" grpId="0" nodeType="afterEffect">
                                  <p:stCondLst>
                                    <p:cond delay="500"/>
                                  </p:stCondLst>
                                  <p:childTnLst>
                                    <p:set>
                                      <p:cBhvr>
                                        <p:cTn id="447" dur="1" fill="hold">
                                          <p:stCondLst>
                                            <p:cond delay="0"/>
                                          </p:stCondLst>
                                        </p:cTn>
                                        <p:tgtEl>
                                          <p:spTgt spid="107"/>
                                        </p:tgtEl>
                                        <p:attrNameLst>
                                          <p:attrName>style.visibility</p:attrName>
                                        </p:attrNameLst>
                                      </p:cBhvr>
                                      <p:to>
                                        <p:strVal val="visible"/>
                                      </p:to>
                                    </p:set>
                                  </p:childTnLst>
                                </p:cTn>
                              </p:par>
                            </p:childTnLst>
                          </p:cTn>
                        </p:par>
                        <p:par>
                          <p:cTn id="448" fill="hold">
                            <p:stCondLst>
                              <p:cond delay="63500"/>
                            </p:stCondLst>
                            <p:childTnLst>
                              <p:par>
                                <p:cTn id="449" presetID="10" presetClass="exit" presetSubtype="0" fill="hold" grpId="1" nodeType="afterEffect">
                                  <p:stCondLst>
                                    <p:cond delay="0"/>
                                  </p:stCondLst>
                                  <p:childTnLst>
                                    <p:animEffect transition="out" filter="fade">
                                      <p:cBhvr>
                                        <p:cTn id="450" dur="500"/>
                                        <p:tgtEl>
                                          <p:spTgt spid="107"/>
                                        </p:tgtEl>
                                      </p:cBhvr>
                                    </p:animEffect>
                                    <p:set>
                                      <p:cBhvr>
                                        <p:cTn id="451" dur="1" fill="hold">
                                          <p:stCondLst>
                                            <p:cond delay="499"/>
                                          </p:stCondLst>
                                        </p:cTn>
                                        <p:tgtEl>
                                          <p:spTgt spid="107"/>
                                        </p:tgtEl>
                                        <p:attrNameLst>
                                          <p:attrName>style.visibility</p:attrName>
                                        </p:attrNameLst>
                                      </p:cBhvr>
                                      <p:to>
                                        <p:strVal val="hidden"/>
                                      </p:to>
                                    </p:set>
                                  </p:childTnLst>
                                </p:cTn>
                              </p:par>
                            </p:childTnLst>
                          </p:cTn>
                        </p:par>
                        <p:par>
                          <p:cTn id="452" fill="hold">
                            <p:stCondLst>
                              <p:cond delay="64000"/>
                            </p:stCondLst>
                            <p:childTnLst>
                              <p:par>
                                <p:cTn id="453" presetID="1" presetClass="entr" presetSubtype="0" fill="hold" grpId="0" nodeType="afterEffect">
                                  <p:stCondLst>
                                    <p:cond delay="500"/>
                                  </p:stCondLst>
                                  <p:childTnLst>
                                    <p:set>
                                      <p:cBhvr>
                                        <p:cTn id="454" dur="1" fill="hold">
                                          <p:stCondLst>
                                            <p:cond delay="0"/>
                                          </p:stCondLst>
                                        </p:cTn>
                                        <p:tgtEl>
                                          <p:spTgt spid="108"/>
                                        </p:tgtEl>
                                        <p:attrNameLst>
                                          <p:attrName>style.visibility</p:attrName>
                                        </p:attrNameLst>
                                      </p:cBhvr>
                                      <p:to>
                                        <p:strVal val="visible"/>
                                      </p:to>
                                    </p:set>
                                  </p:childTnLst>
                                </p:cTn>
                              </p:par>
                            </p:childTnLst>
                          </p:cTn>
                        </p:par>
                        <p:par>
                          <p:cTn id="455" fill="hold">
                            <p:stCondLst>
                              <p:cond delay="64500"/>
                            </p:stCondLst>
                            <p:childTnLst>
                              <p:par>
                                <p:cTn id="456" presetID="10" presetClass="exit" presetSubtype="0" fill="hold" grpId="1" nodeType="afterEffect">
                                  <p:stCondLst>
                                    <p:cond delay="0"/>
                                  </p:stCondLst>
                                  <p:childTnLst>
                                    <p:animEffect transition="out" filter="fade">
                                      <p:cBhvr>
                                        <p:cTn id="457" dur="500"/>
                                        <p:tgtEl>
                                          <p:spTgt spid="108"/>
                                        </p:tgtEl>
                                      </p:cBhvr>
                                    </p:animEffect>
                                    <p:set>
                                      <p:cBhvr>
                                        <p:cTn id="458" dur="1" fill="hold">
                                          <p:stCondLst>
                                            <p:cond delay="499"/>
                                          </p:stCondLst>
                                        </p:cTn>
                                        <p:tgtEl>
                                          <p:spTgt spid="108"/>
                                        </p:tgtEl>
                                        <p:attrNameLst>
                                          <p:attrName>style.visibility</p:attrName>
                                        </p:attrNameLst>
                                      </p:cBhvr>
                                      <p:to>
                                        <p:strVal val="hidden"/>
                                      </p:to>
                                    </p:set>
                                  </p:childTnLst>
                                </p:cTn>
                              </p:par>
                            </p:childTnLst>
                          </p:cTn>
                        </p:par>
                        <p:par>
                          <p:cTn id="459" fill="hold">
                            <p:stCondLst>
                              <p:cond delay="65000"/>
                            </p:stCondLst>
                            <p:childTnLst>
                              <p:par>
                                <p:cTn id="460" presetID="1" presetClass="entr" presetSubtype="0" fill="hold" grpId="0" nodeType="afterEffect">
                                  <p:stCondLst>
                                    <p:cond delay="500"/>
                                  </p:stCondLst>
                                  <p:childTnLst>
                                    <p:set>
                                      <p:cBhvr>
                                        <p:cTn id="461" dur="1" fill="hold">
                                          <p:stCondLst>
                                            <p:cond delay="0"/>
                                          </p:stCondLst>
                                        </p:cTn>
                                        <p:tgtEl>
                                          <p:spTgt spid="109"/>
                                        </p:tgtEl>
                                        <p:attrNameLst>
                                          <p:attrName>style.visibility</p:attrName>
                                        </p:attrNameLst>
                                      </p:cBhvr>
                                      <p:to>
                                        <p:strVal val="visible"/>
                                      </p:to>
                                    </p:set>
                                  </p:childTnLst>
                                </p:cTn>
                              </p:par>
                            </p:childTnLst>
                          </p:cTn>
                        </p:par>
                        <p:par>
                          <p:cTn id="462" fill="hold">
                            <p:stCondLst>
                              <p:cond delay="65500"/>
                            </p:stCondLst>
                            <p:childTnLst>
                              <p:par>
                                <p:cTn id="463" presetID="10" presetClass="exit" presetSubtype="0" fill="hold" grpId="1" nodeType="afterEffect">
                                  <p:stCondLst>
                                    <p:cond delay="0"/>
                                  </p:stCondLst>
                                  <p:childTnLst>
                                    <p:animEffect transition="out" filter="fade">
                                      <p:cBhvr>
                                        <p:cTn id="464" dur="500"/>
                                        <p:tgtEl>
                                          <p:spTgt spid="109"/>
                                        </p:tgtEl>
                                      </p:cBhvr>
                                    </p:animEffect>
                                    <p:set>
                                      <p:cBhvr>
                                        <p:cTn id="465" dur="1" fill="hold">
                                          <p:stCondLst>
                                            <p:cond delay="499"/>
                                          </p:stCondLst>
                                        </p:cTn>
                                        <p:tgtEl>
                                          <p:spTgt spid="109"/>
                                        </p:tgtEl>
                                        <p:attrNameLst>
                                          <p:attrName>style.visibility</p:attrName>
                                        </p:attrNameLst>
                                      </p:cBhvr>
                                      <p:to>
                                        <p:strVal val="hidden"/>
                                      </p:to>
                                    </p:set>
                                  </p:childTnLst>
                                </p:cTn>
                              </p:par>
                            </p:childTnLst>
                          </p:cTn>
                        </p:par>
                        <p:par>
                          <p:cTn id="466" fill="hold">
                            <p:stCondLst>
                              <p:cond delay="66000"/>
                            </p:stCondLst>
                            <p:childTnLst>
                              <p:par>
                                <p:cTn id="467" presetID="1" presetClass="entr" presetSubtype="0" fill="hold" grpId="0" nodeType="afterEffect">
                                  <p:stCondLst>
                                    <p:cond delay="500"/>
                                  </p:stCondLst>
                                  <p:childTnLst>
                                    <p:set>
                                      <p:cBhvr>
                                        <p:cTn id="468" dur="1" fill="hold">
                                          <p:stCondLst>
                                            <p:cond delay="0"/>
                                          </p:stCondLst>
                                        </p:cTn>
                                        <p:tgtEl>
                                          <p:spTgt spid="110"/>
                                        </p:tgtEl>
                                        <p:attrNameLst>
                                          <p:attrName>style.visibility</p:attrName>
                                        </p:attrNameLst>
                                      </p:cBhvr>
                                      <p:to>
                                        <p:strVal val="visible"/>
                                      </p:to>
                                    </p:set>
                                  </p:childTnLst>
                                </p:cTn>
                              </p:par>
                            </p:childTnLst>
                          </p:cTn>
                        </p:par>
                        <p:par>
                          <p:cTn id="469" fill="hold">
                            <p:stCondLst>
                              <p:cond delay="66500"/>
                            </p:stCondLst>
                            <p:childTnLst>
                              <p:par>
                                <p:cTn id="470" presetID="10" presetClass="exit" presetSubtype="0" fill="hold" grpId="1" nodeType="afterEffect">
                                  <p:stCondLst>
                                    <p:cond delay="0"/>
                                  </p:stCondLst>
                                  <p:childTnLst>
                                    <p:animEffect transition="out" filter="fade">
                                      <p:cBhvr>
                                        <p:cTn id="471" dur="500"/>
                                        <p:tgtEl>
                                          <p:spTgt spid="110"/>
                                        </p:tgtEl>
                                      </p:cBhvr>
                                    </p:animEffect>
                                    <p:set>
                                      <p:cBhvr>
                                        <p:cTn id="472" dur="1" fill="hold">
                                          <p:stCondLst>
                                            <p:cond delay="499"/>
                                          </p:stCondLst>
                                        </p:cTn>
                                        <p:tgtEl>
                                          <p:spTgt spid="110"/>
                                        </p:tgtEl>
                                        <p:attrNameLst>
                                          <p:attrName>style.visibility</p:attrName>
                                        </p:attrNameLst>
                                      </p:cBhvr>
                                      <p:to>
                                        <p:strVal val="hidden"/>
                                      </p:to>
                                    </p:set>
                                  </p:childTnLst>
                                </p:cTn>
                              </p:par>
                            </p:childTnLst>
                          </p:cTn>
                        </p:par>
                        <p:par>
                          <p:cTn id="473" fill="hold">
                            <p:stCondLst>
                              <p:cond delay="67000"/>
                            </p:stCondLst>
                            <p:childTnLst>
                              <p:par>
                                <p:cTn id="474" presetID="1" presetClass="entr" presetSubtype="0" fill="hold" grpId="0" nodeType="afterEffect">
                                  <p:stCondLst>
                                    <p:cond delay="500"/>
                                  </p:stCondLst>
                                  <p:childTnLst>
                                    <p:set>
                                      <p:cBhvr>
                                        <p:cTn id="475" dur="1" fill="hold">
                                          <p:stCondLst>
                                            <p:cond delay="0"/>
                                          </p:stCondLst>
                                        </p:cTn>
                                        <p:tgtEl>
                                          <p:spTgt spid="111"/>
                                        </p:tgtEl>
                                        <p:attrNameLst>
                                          <p:attrName>style.visibility</p:attrName>
                                        </p:attrNameLst>
                                      </p:cBhvr>
                                      <p:to>
                                        <p:strVal val="visible"/>
                                      </p:to>
                                    </p:set>
                                  </p:childTnLst>
                                </p:cTn>
                              </p:par>
                            </p:childTnLst>
                          </p:cTn>
                        </p:par>
                        <p:par>
                          <p:cTn id="476" fill="hold">
                            <p:stCondLst>
                              <p:cond delay="67500"/>
                            </p:stCondLst>
                            <p:childTnLst>
                              <p:par>
                                <p:cTn id="477" presetID="10" presetClass="exit" presetSubtype="0" fill="hold" grpId="1" nodeType="afterEffect">
                                  <p:stCondLst>
                                    <p:cond delay="0"/>
                                  </p:stCondLst>
                                  <p:childTnLst>
                                    <p:animEffect transition="out" filter="fade">
                                      <p:cBhvr>
                                        <p:cTn id="478" dur="500"/>
                                        <p:tgtEl>
                                          <p:spTgt spid="111"/>
                                        </p:tgtEl>
                                      </p:cBhvr>
                                    </p:animEffect>
                                    <p:set>
                                      <p:cBhvr>
                                        <p:cTn id="479" dur="1" fill="hold">
                                          <p:stCondLst>
                                            <p:cond delay="499"/>
                                          </p:stCondLst>
                                        </p:cTn>
                                        <p:tgtEl>
                                          <p:spTgt spid="111"/>
                                        </p:tgtEl>
                                        <p:attrNameLst>
                                          <p:attrName>style.visibility</p:attrName>
                                        </p:attrNameLst>
                                      </p:cBhvr>
                                      <p:to>
                                        <p:strVal val="hidden"/>
                                      </p:to>
                                    </p:set>
                                  </p:childTnLst>
                                </p:cTn>
                              </p:par>
                            </p:childTnLst>
                          </p:cTn>
                        </p:par>
                        <p:par>
                          <p:cTn id="480" fill="hold">
                            <p:stCondLst>
                              <p:cond delay="68000"/>
                            </p:stCondLst>
                            <p:childTnLst>
                              <p:par>
                                <p:cTn id="481" presetID="1" presetClass="entr" presetSubtype="0" fill="hold" grpId="0" nodeType="afterEffect">
                                  <p:stCondLst>
                                    <p:cond delay="500"/>
                                  </p:stCondLst>
                                  <p:childTnLst>
                                    <p:set>
                                      <p:cBhvr>
                                        <p:cTn id="482" dur="1" fill="hold">
                                          <p:stCondLst>
                                            <p:cond delay="0"/>
                                          </p:stCondLst>
                                        </p:cTn>
                                        <p:tgtEl>
                                          <p:spTgt spid="112"/>
                                        </p:tgtEl>
                                        <p:attrNameLst>
                                          <p:attrName>style.visibility</p:attrName>
                                        </p:attrNameLst>
                                      </p:cBhvr>
                                      <p:to>
                                        <p:strVal val="visible"/>
                                      </p:to>
                                    </p:set>
                                  </p:childTnLst>
                                </p:cTn>
                              </p:par>
                            </p:childTnLst>
                          </p:cTn>
                        </p:par>
                        <p:par>
                          <p:cTn id="483" fill="hold">
                            <p:stCondLst>
                              <p:cond delay="68500"/>
                            </p:stCondLst>
                            <p:childTnLst>
                              <p:par>
                                <p:cTn id="484" presetID="10" presetClass="exit" presetSubtype="0" fill="hold" grpId="1" nodeType="afterEffect">
                                  <p:stCondLst>
                                    <p:cond delay="0"/>
                                  </p:stCondLst>
                                  <p:childTnLst>
                                    <p:animEffect transition="out" filter="fade">
                                      <p:cBhvr>
                                        <p:cTn id="485" dur="500"/>
                                        <p:tgtEl>
                                          <p:spTgt spid="112"/>
                                        </p:tgtEl>
                                      </p:cBhvr>
                                    </p:animEffect>
                                    <p:set>
                                      <p:cBhvr>
                                        <p:cTn id="486" dur="1" fill="hold">
                                          <p:stCondLst>
                                            <p:cond delay="499"/>
                                          </p:stCondLst>
                                        </p:cTn>
                                        <p:tgtEl>
                                          <p:spTgt spid="112"/>
                                        </p:tgtEl>
                                        <p:attrNameLst>
                                          <p:attrName>style.visibility</p:attrName>
                                        </p:attrNameLst>
                                      </p:cBhvr>
                                      <p:to>
                                        <p:strVal val="hidden"/>
                                      </p:to>
                                    </p:set>
                                  </p:childTnLst>
                                </p:cTn>
                              </p:par>
                            </p:childTnLst>
                          </p:cTn>
                        </p:par>
                        <p:par>
                          <p:cTn id="487" fill="hold">
                            <p:stCondLst>
                              <p:cond delay="69000"/>
                            </p:stCondLst>
                            <p:childTnLst>
                              <p:par>
                                <p:cTn id="488" presetID="1" presetClass="entr" presetSubtype="0" fill="hold" grpId="0" nodeType="afterEffect">
                                  <p:stCondLst>
                                    <p:cond delay="500"/>
                                  </p:stCondLst>
                                  <p:childTnLst>
                                    <p:set>
                                      <p:cBhvr>
                                        <p:cTn id="489" dur="1" fill="hold">
                                          <p:stCondLst>
                                            <p:cond delay="0"/>
                                          </p:stCondLst>
                                        </p:cTn>
                                        <p:tgtEl>
                                          <p:spTgt spid="113"/>
                                        </p:tgtEl>
                                        <p:attrNameLst>
                                          <p:attrName>style.visibility</p:attrName>
                                        </p:attrNameLst>
                                      </p:cBhvr>
                                      <p:to>
                                        <p:strVal val="visible"/>
                                      </p:to>
                                    </p:set>
                                  </p:childTnLst>
                                </p:cTn>
                              </p:par>
                            </p:childTnLst>
                          </p:cTn>
                        </p:par>
                        <p:par>
                          <p:cTn id="490" fill="hold">
                            <p:stCondLst>
                              <p:cond delay="69500"/>
                            </p:stCondLst>
                            <p:childTnLst>
                              <p:par>
                                <p:cTn id="491" presetID="10" presetClass="exit" presetSubtype="0" fill="hold" grpId="1" nodeType="afterEffect">
                                  <p:stCondLst>
                                    <p:cond delay="0"/>
                                  </p:stCondLst>
                                  <p:childTnLst>
                                    <p:animEffect transition="out" filter="fade">
                                      <p:cBhvr>
                                        <p:cTn id="492" dur="500"/>
                                        <p:tgtEl>
                                          <p:spTgt spid="113"/>
                                        </p:tgtEl>
                                      </p:cBhvr>
                                    </p:animEffect>
                                    <p:set>
                                      <p:cBhvr>
                                        <p:cTn id="493" dur="1" fill="hold">
                                          <p:stCondLst>
                                            <p:cond delay="499"/>
                                          </p:stCondLst>
                                        </p:cTn>
                                        <p:tgtEl>
                                          <p:spTgt spid="113"/>
                                        </p:tgtEl>
                                        <p:attrNameLst>
                                          <p:attrName>style.visibility</p:attrName>
                                        </p:attrNameLst>
                                      </p:cBhvr>
                                      <p:to>
                                        <p:strVal val="hidden"/>
                                      </p:to>
                                    </p:set>
                                  </p:childTnLst>
                                </p:cTn>
                              </p:par>
                            </p:childTnLst>
                          </p:cTn>
                        </p:par>
                        <p:par>
                          <p:cTn id="494" fill="hold">
                            <p:stCondLst>
                              <p:cond delay="70000"/>
                            </p:stCondLst>
                            <p:childTnLst>
                              <p:par>
                                <p:cTn id="495" presetID="1" presetClass="entr" presetSubtype="0" fill="hold" grpId="0" nodeType="afterEffect">
                                  <p:stCondLst>
                                    <p:cond delay="500"/>
                                  </p:stCondLst>
                                  <p:childTnLst>
                                    <p:set>
                                      <p:cBhvr>
                                        <p:cTn id="496" dur="1" fill="hold">
                                          <p:stCondLst>
                                            <p:cond delay="0"/>
                                          </p:stCondLst>
                                        </p:cTn>
                                        <p:tgtEl>
                                          <p:spTgt spid="114"/>
                                        </p:tgtEl>
                                        <p:attrNameLst>
                                          <p:attrName>style.visibility</p:attrName>
                                        </p:attrNameLst>
                                      </p:cBhvr>
                                      <p:to>
                                        <p:strVal val="visible"/>
                                      </p:to>
                                    </p:set>
                                  </p:childTnLst>
                                </p:cTn>
                              </p:par>
                            </p:childTnLst>
                          </p:cTn>
                        </p:par>
                        <p:par>
                          <p:cTn id="497" fill="hold">
                            <p:stCondLst>
                              <p:cond delay="70500"/>
                            </p:stCondLst>
                            <p:childTnLst>
                              <p:par>
                                <p:cTn id="498" presetID="10" presetClass="exit" presetSubtype="0" fill="hold" grpId="1" nodeType="afterEffect">
                                  <p:stCondLst>
                                    <p:cond delay="0"/>
                                  </p:stCondLst>
                                  <p:childTnLst>
                                    <p:animEffect transition="out" filter="fade">
                                      <p:cBhvr>
                                        <p:cTn id="499" dur="500"/>
                                        <p:tgtEl>
                                          <p:spTgt spid="114"/>
                                        </p:tgtEl>
                                      </p:cBhvr>
                                    </p:animEffect>
                                    <p:set>
                                      <p:cBhvr>
                                        <p:cTn id="500" dur="1" fill="hold">
                                          <p:stCondLst>
                                            <p:cond delay="499"/>
                                          </p:stCondLst>
                                        </p:cTn>
                                        <p:tgtEl>
                                          <p:spTgt spid="114"/>
                                        </p:tgtEl>
                                        <p:attrNameLst>
                                          <p:attrName>style.visibility</p:attrName>
                                        </p:attrNameLst>
                                      </p:cBhvr>
                                      <p:to>
                                        <p:strVal val="hidden"/>
                                      </p:to>
                                    </p:set>
                                  </p:childTnLst>
                                </p:cTn>
                              </p:par>
                            </p:childTnLst>
                          </p:cTn>
                        </p:par>
                        <p:par>
                          <p:cTn id="501" fill="hold">
                            <p:stCondLst>
                              <p:cond delay="71000"/>
                            </p:stCondLst>
                            <p:childTnLst>
                              <p:par>
                                <p:cTn id="502" presetID="1" presetClass="entr" presetSubtype="0" fill="hold" grpId="0" nodeType="afterEffect">
                                  <p:stCondLst>
                                    <p:cond delay="500"/>
                                  </p:stCondLst>
                                  <p:childTnLst>
                                    <p:set>
                                      <p:cBhvr>
                                        <p:cTn id="503" dur="1" fill="hold">
                                          <p:stCondLst>
                                            <p:cond delay="0"/>
                                          </p:stCondLst>
                                        </p:cTn>
                                        <p:tgtEl>
                                          <p:spTgt spid="115"/>
                                        </p:tgtEl>
                                        <p:attrNameLst>
                                          <p:attrName>style.visibility</p:attrName>
                                        </p:attrNameLst>
                                      </p:cBhvr>
                                      <p:to>
                                        <p:strVal val="visible"/>
                                      </p:to>
                                    </p:set>
                                  </p:childTnLst>
                                </p:cTn>
                              </p:par>
                            </p:childTnLst>
                          </p:cTn>
                        </p:par>
                        <p:par>
                          <p:cTn id="504" fill="hold">
                            <p:stCondLst>
                              <p:cond delay="71500"/>
                            </p:stCondLst>
                            <p:childTnLst>
                              <p:par>
                                <p:cTn id="505" presetID="10" presetClass="exit" presetSubtype="0" fill="hold" grpId="1" nodeType="afterEffect">
                                  <p:stCondLst>
                                    <p:cond delay="0"/>
                                  </p:stCondLst>
                                  <p:childTnLst>
                                    <p:animEffect transition="out" filter="fade">
                                      <p:cBhvr>
                                        <p:cTn id="506" dur="500"/>
                                        <p:tgtEl>
                                          <p:spTgt spid="115"/>
                                        </p:tgtEl>
                                      </p:cBhvr>
                                    </p:animEffect>
                                    <p:set>
                                      <p:cBhvr>
                                        <p:cTn id="507" dur="1" fill="hold">
                                          <p:stCondLst>
                                            <p:cond delay="499"/>
                                          </p:stCondLst>
                                        </p:cTn>
                                        <p:tgtEl>
                                          <p:spTgt spid="115"/>
                                        </p:tgtEl>
                                        <p:attrNameLst>
                                          <p:attrName>style.visibility</p:attrName>
                                        </p:attrNameLst>
                                      </p:cBhvr>
                                      <p:to>
                                        <p:strVal val="hidden"/>
                                      </p:to>
                                    </p:set>
                                  </p:childTnLst>
                                </p:cTn>
                              </p:par>
                            </p:childTnLst>
                          </p:cTn>
                        </p:par>
                        <p:par>
                          <p:cTn id="508" fill="hold">
                            <p:stCondLst>
                              <p:cond delay="72000"/>
                            </p:stCondLst>
                            <p:childTnLst>
                              <p:par>
                                <p:cTn id="509" presetID="1" presetClass="entr" presetSubtype="0" fill="hold" grpId="0" nodeType="afterEffect">
                                  <p:stCondLst>
                                    <p:cond delay="500"/>
                                  </p:stCondLst>
                                  <p:childTnLst>
                                    <p:set>
                                      <p:cBhvr>
                                        <p:cTn id="510" dur="1" fill="hold">
                                          <p:stCondLst>
                                            <p:cond delay="0"/>
                                          </p:stCondLst>
                                        </p:cTn>
                                        <p:tgtEl>
                                          <p:spTgt spid="116"/>
                                        </p:tgtEl>
                                        <p:attrNameLst>
                                          <p:attrName>style.visibility</p:attrName>
                                        </p:attrNameLst>
                                      </p:cBhvr>
                                      <p:to>
                                        <p:strVal val="visible"/>
                                      </p:to>
                                    </p:set>
                                  </p:childTnLst>
                                </p:cTn>
                              </p:par>
                            </p:childTnLst>
                          </p:cTn>
                        </p:par>
                        <p:par>
                          <p:cTn id="511" fill="hold">
                            <p:stCondLst>
                              <p:cond delay="72500"/>
                            </p:stCondLst>
                            <p:childTnLst>
                              <p:par>
                                <p:cTn id="512" presetID="10" presetClass="exit" presetSubtype="0" fill="hold" grpId="1" nodeType="afterEffect">
                                  <p:stCondLst>
                                    <p:cond delay="0"/>
                                  </p:stCondLst>
                                  <p:childTnLst>
                                    <p:animEffect transition="out" filter="fade">
                                      <p:cBhvr>
                                        <p:cTn id="513" dur="500"/>
                                        <p:tgtEl>
                                          <p:spTgt spid="116"/>
                                        </p:tgtEl>
                                      </p:cBhvr>
                                    </p:animEffect>
                                    <p:set>
                                      <p:cBhvr>
                                        <p:cTn id="514" dur="1" fill="hold">
                                          <p:stCondLst>
                                            <p:cond delay="499"/>
                                          </p:stCondLst>
                                        </p:cTn>
                                        <p:tgtEl>
                                          <p:spTgt spid="116"/>
                                        </p:tgtEl>
                                        <p:attrNameLst>
                                          <p:attrName>style.visibility</p:attrName>
                                        </p:attrNameLst>
                                      </p:cBhvr>
                                      <p:to>
                                        <p:strVal val="hidden"/>
                                      </p:to>
                                    </p:set>
                                  </p:childTnLst>
                                </p:cTn>
                              </p:par>
                            </p:childTnLst>
                          </p:cTn>
                        </p:par>
                        <p:par>
                          <p:cTn id="515" fill="hold">
                            <p:stCondLst>
                              <p:cond delay="73000"/>
                            </p:stCondLst>
                            <p:childTnLst>
                              <p:par>
                                <p:cTn id="516" presetID="1" presetClass="entr" presetSubtype="0" fill="hold" grpId="0" nodeType="afterEffect">
                                  <p:stCondLst>
                                    <p:cond delay="500"/>
                                  </p:stCondLst>
                                  <p:childTnLst>
                                    <p:set>
                                      <p:cBhvr>
                                        <p:cTn id="517" dur="1" fill="hold">
                                          <p:stCondLst>
                                            <p:cond delay="0"/>
                                          </p:stCondLst>
                                        </p:cTn>
                                        <p:tgtEl>
                                          <p:spTgt spid="117"/>
                                        </p:tgtEl>
                                        <p:attrNameLst>
                                          <p:attrName>style.visibility</p:attrName>
                                        </p:attrNameLst>
                                      </p:cBhvr>
                                      <p:to>
                                        <p:strVal val="visible"/>
                                      </p:to>
                                    </p:set>
                                  </p:childTnLst>
                                </p:cTn>
                              </p:par>
                            </p:childTnLst>
                          </p:cTn>
                        </p:par>
                        <p:par>
                          <p:cTn id="518" fill="hold">
                            <p:stCondLst>
                              <p:cond delay="73500"/>
                            </p:stCondLst>
                            <p:childTnLst>
                              <p:par>
                                <p:cTn id="519" presetID="10" presetClass="exit" presetSubtype="0" fill="hold" grpId="1" nodeType="afterEffect">
                                  <p:stCondLst>
                                    <p:cond delay="0"/>
                                  </p:stCondLst>
                                  <p:childTnLst>
                                    <p:animEffect transition="out" filter="fade">
                                      <p:cBhvr>
                                        <p:cTn id="520" dur="500"/>
                                        <p:tgtEl>
                                          <p:spTgt spid="117"/>
                                        </p:tgtEl>
                                      </p:cBhvr>
                                    </p:animEffect>
                                    <p:set>
                                      <p:cBhvr>
                                        <p:cTn id="521" dur="1" fill="hold">
                                          <p:stCondLst>
                                            <p:cond delay="499"/>
                                          </p:stCondLst>
                                        </p:cTn>
                                        <p:tgtEl>
                                          <p:spTgt spid="117"/>
                                        </p:tgtEl>
                                        <p:attrNameLst>
                                          <p:attrName>style.visibility</p:attrName>
                                        </p:attrNameLst>
                                      </p:cBhvr>
                                      <p:to>
                                        <p:strVal val="hidden"/>
                                      </p:to>
                                    </p:set>
                                  </p:childTnLst>
                                </p:cTn>
                              </p:par>
                            </p:childTnLst>
                          </p:cTn>
                        </p:par>
                        <p:par>
                          <p:cTn id="522" fill="hold">
                            <p:stCondLst>
                              <p:cond delay="74000"/>
                            </p:stCondLst>
                            <p:childTnLst>
                              <p:par>
                                <p:cTn id="523" presetID="1" presetClass="entr" presetSubtype="0" fill="hold" grpId="0" nodeType="afterEffect">
                                  <p:stCondLst>
                                    <p:cond delay="500"/>
                                  </p:stCondLst>
                                  <p:childTnLst>
                                    <p:set>
                                      <p:cBhvr>
                                        <p:cTn id="524" dur="1" fill="hold">
                                          <p:stCondLst>
                                            <p:cond delay="0"/>
                                          </p:stCondLst>
                                        </p:cTn>
                                        <p:tgtEl>
                                          <p:spTgt spid="118"/>
                                        </p:tgtEl>
                                        <p:attrNameLst>
                                          <p:attrName>style.visibility</p:attrName>
                                        </p:attrNameLst>
                                      </p:cBhvr>
                                      <p:to>
                                        <p:strVal val="visible"/>
                                      </p:to>
                                    </p:set>
                                  </p:childTnLst>
                                </p:cTn>
                              </p:par>
                            </p:childTnLst>
                          </p:cTn>
                        </p:par>
                        <p:par>
                          <p:cTn id="525" fill="hold">
                            <p:stCondLst>
                              <p:cond delay="74500"/>
                            </p:stCondLst>
                            <p:childTnLst>
                              <p:par>
                                <p:cTn id="526" presetID="10" presetClass="exit" presetSubtype="0" fill="hold" grpId="1" nodeType="afterEffect">
                                  <p:stCondLst>
                                    <p:cond delay="0"/>
                                  </p:stCondLst>
                                  <p:childTnLst>
                                    <p:animEffect transition="out" filter="fade">
                                      <p:cBhvr>
                                        <p:cTn id="527" dur="500"/>
                                        <p:tgtEl>
                                          <p:spTgt spid="118"/>
                                        </p:tgtEl>
                                      </p:cBhvr>
                                    </p:animEffect>
                                    <p:set>
                                      <p:cBhvr>
                                        <p:cTn id="528" dur="1" fill="hold">
                                          <p:stCondLst>
                                            <p:cond delay="499"/>
                                          </p:stCondLst>
                                        </p:cTn>
                                        <p:tgtEl>
                                          <p:spTgt spid="118"/>
                                        </p:tgtEl>
                                        <p:attrNameLst>
                                          <p:attrName>style.visibility</p:attrName>
                                        </p:attrNameLst>
                                      </p:cBhvr>
                                      <p:to>
                                        <p:strVal val="hidden"/>
                                      </p:to>
                                    </p:set>
                                  </p:childTnLst>
                                </p:cTn>
                              </p:par>
                            </p:childTnLst>
                          </p:cTn>
                        </p:par>
                        <p:par>
                          <p:cTn id="529" fill="hold">
                            <p:stCondLst>
                              <p:cond delay="75000"/>
                            </p:stCondLst>
                            <p:childTnLst>
                              <p:par>
                                <p:cTn id="530" presetID="1" presetClass="entr" presetSubtype="0" fill="hold" grpId="0" nodeType="afterEffect">
                                  <p:stCondLst>
                                    <p:cond delay="500"/>
                                  </p:stCondLst>
                                  <p:childTnLst>
                                    <p:set>
                                      <p:cBhvr>
                                        <p:cTn id="531" dur="1" fill="hold">
                                          <p:stCondLst>
                                            <p:cond delay="0"/>
                                          </p:stCondLst>
                                        </p:cTn>
                                        <p:tgtEl>
                                          <p:spTgt spid="119"/>
                                        </p:tgtEl>
                                        <p:attrNameLst>
                                          <p:attrName>style.visibility</p:attrName>
                                        </p:attrNameLst>
                                      </p:cBhvr>
                                      <p:to>
                                        <p:strVal val="visible"/>
                                      </p:to>
                                    </p:set>
                                  </p:childTnLst>
                                </p:cTn>
                              </p:par>
                            </p:childTnLst>
                          </p:cTn>
                        </p:par>
                        <p:par>
                          <p:cTn id="532" fill="hold">
                            <p:stCondLst>
                              <p:cond delay="75500"/>
                            </p:stCondLst>
                            <p:childTnLst>
                              <p:par>
                                <p:cTn id="533" presetID="10" presetClass="exit" presetSubtype="0" fill="hold" grpId="1" nodeType="afterEffect">
                                  <p:stCondLst>
                                    <p:cond delay="0"/>
                                  </p:stCondLst>
                                  <p:childTnLst>
                                    <p:animEffect transition="out" filter="fade">
                                      <p:cBhvr>
                                        <p:cTn id="534" dur="500"/>
                                        <p:tgtEl>
                                          <p:spTgt spid="119"/>
                                        </p:tgtEl>
                                      </p:cBhvr>
                                    </p:animEffect>
                                    <p:set>
                                      <p:cBhvr>
                                        <p:cTn id="535" dur="1" fill="hold">
                                          <p:stCondLst>
                                            <p:cond delay="499"/>
                                          </p:stCondLst>
                                        </p:cTn>
                                        <p:tgtEl>
                                          <p:spTgt spid="119"/>
                                        </p:tgtEl>
                                        <p:attrNameLst>
                                          <p:attrName>style.visibility</p:attrName>
                                        </p:attrNameLst>
                                      </p:cBhvr>
                                      <p:to>
                                        <p:strVal val="hidden"/>
                                      </p:to>
                                    </p:set>
                                  </p:childTnLst>
                                </p:cTn>
                              </p:par>
                            </p:childTnLst>
                          </p:cTn>
                        </p:par>
                        <p:par>
                          <p:cTn id="536" fill="hold">
                            <p:stCondLst>
                              <p:cond delay="76000"/>
                            </p:stCondLst>
                            <p:childTnLst>
                              <p:par>
                                <p:cTn id="537" presetID="1" presetClass="entr" presetSubtype="0" fill="hold" grpId="0" nodeType="afterEffect">
                                  <p:stCondLst>
                                    <p:cond delay="500"/>
                                  </p:stCondLst>
                                  <p:childTnLst>
                                    <p:set>
                                      <p:cBhvr>
                                        <p:cTn id="538" dur="1" fill="hold">
                                          <p:stCondLst>
                                            <p:cond delay="0"/>
                                          </p:stCondLst>
                                        </p:cTn>
                                        <p:tgtEl>
                                          <p:spTgt spid="120"/>
                                        </p:tgtEl>
                                        <p:attrNameLst>
                                          <p:attrName>style.visibility</p:attrName>
                                        </p:attrNameLst>
                                      </p:cBhvr>
                                      <p:to>
                                        <p:strVal val="visible"/>
                                      </p:to>
                                    </p:set>
                                  </p:childTnLst>
                                </p:cTn>
                              </p:par>
                            </p:childTnLst>
                          </p:cTn>
                        </p:par>
                        <p:par>
                          <p:cTn id="539" fill="hold">
                            <p:stCondLst>
                              <p:cond delay="76500"/>
                            </p:stCondLst>
                            <p:childTnLst>
                              <p:par>
                                <p:cTn id="540" presetID="10" presetClass="exit" presetSubtype="0" fill="hold" grpId="1" nodeType="afterEffect">
                                  <p:stCondLst>
                                    <p:cond delay="0"/>
                                  </p:stCondLst>
                                  <p:childTnLst>
                                    <p:animEffect transition="out" filter="fade">
                                      <p:cBhvr>
                                        <p:cTn id="541" dur="500"/>
                                        <p:tgtEl>
                                          <p:spTgt spid="120"/>
                                        </p:tgtEl>
                                      </p:cBhvr>
                                    </p:animEffect>
                                    <p:set>
                                      <p:cBhvr>
                                        <p:cTn id="542" dur="1" fill="hold">
                                          <p:stCondLst>
                                            <p:cond delay="499"/>
                                          </p:stCondLst>
                                        </p:cTn>
                                        <p:tgtEl>
                                          <p:spTgt spid="120"/>
                                        </p:tgtEl>
                                        <p:attrNameLst>
                                          <p:attrName>style.visibility</p:attrName>
                                        </p:attrNameLst>
                                      </p:cBhvr>
                                      <p:to>
                                        <p:strVal val="hidden"/>
                                      </p:to>
                                    </p:set>
                                  </p:childTnLst>
                                </p:cTn>
                              </p:par>
                            </p:childTnLst>
                          </p:cTn>
                        </p:par>
                        <p:par>
                          <p:cTn id="543" fill="hold">
                            <p:stCondLst>
                              <p:cond delay="77000"/>
                            </p:stCondLst>
                            <p:childTnLst>
                              <p:par>
                                <p:cTn id="544" presetID="1" presetClass="entr" presetSubtype="0" fill="hold" grpId="0" nodeType="afterEffect">
                                  <p:stCondLst>
                                    <p:cond delay="500"/>
                                  </p:stCondLst>
                                  <p:childTnLst>
                                    <p:set>
                                      <p:cBhvr>
                                        <p:cTn id="545" dur="1" fill="hold">
                                          <p:stCondLst>
                                            <p:cond delay="0"/>
                                          </p:stCondLst>
                                        </p:cTn>
                                        <p:tgtEl>
                                          <p:spTgt spid="121"/>
                                        </p:tgtEl>
                                        <p:attrNameLst>
                                          <p:attrName>style.visibility</p:attrName>
                                        </p:attrNameLst>
                                      </p:cBhvr>
                                      <p:to>
                                        <p:strVal val="visible"/>
                                      </p:to>
                                    </p:set>
                                  </p:childTnLst>
                                </p:cTn>
                              </p:par>
                            </p:childTnLst>
                          </p:cTn>
                        </p:par>
                        <p:par>
                          <p:cTn id="546" fill="hold">
                            <p:stCondLst>
                              <p:cond delay="77500"/>
                            </p:stCondLst>
                            <p:childTnLst>
                              <p:par>
                                <p:cTn id="547" presetID="10" presetClass="exit" presetSubtype="0" fill="hold" grpId="1" nodeType="afterEffect">
                                  <p:stCondLst>
                                    <p:cond delay="0"/>
                                  </p:stCondLst>
                                  <p:childTnLst>
                                    <p:animEffect transition="out" filter="fade">
                                      <p:cBhvr>
                                        <p:cTn id="548" dur="500"/>
                                        <p:tgtEl>
                                          <p:spTgt spid="121"/>
                                        </p:tgtEl>
                                      </p:cBhvr>
                                    </p:animEffect>
                                    <p:set>
                                      <p:cBhvr>
                                        <p:cTn id="549" dur="1" fill="hold">
                                          <p:stCondLst>
                                            <p:cond delay="499"/>
                                          </p:stCondLst>
                                        </p:cTn>
                                        <p:tgtEl>
                                          <p:spTgt spid="121"/>
                                        </p:tgtEl>
                                        <p:attrNameLst>
                                          <p:attrName>style.visibility</p:attrName>
                                        </p:attrNameLst>
                                      </p:cBhvr>
                                      <p:to>
                                        <p:strVal val="hidden"/>
                                      </p:to>
                                    </p:set>
                                  </p:childTnLst>
                                </p:cTn>
                              </p:par>
                            </p:childTnLst>
                          </p:cTn>
                        </p:par>
                        <p:par>
                          <p:cTn id="550" fill="hold">
                            <p:stCondLst>
                              <p:cond delay="78000"/>
                            </p:stCondLst>
                            <p:childTnLst>
                              <p:par>
                                <p:cTn id="551" presetID="1" presetClass="entr" presetSubtype="0" fill="hold" grpId="0" nodeType="afterEffect">
                                  <p:stCondLst>
                                    <p:cond delay="500"/>
                                  </p:stCondLst>
                                  <p:childTnLst>
                                    <p:set>
                                      <p:cBhvr>
                                        <p:cTn id="552" dur="1" fill="hold">
                                          <p:stCondLst>
                                            <p:cond delay="0"/>
                                          </p:stCondLst>
                                        </p:cTn>
                                        <p:tgtEl>
                                          <p:spTgt spid="122"/>
                                        </p:tgtEl>
                                        <p:attrNameLst>
                                          <p:attrName>style.visibility</p:attrName>
                                        </p:attrNameLst>
                                      </p:cBhvr>
                                      <p:to>
                                        <p:strVal val="visible"/>
                                      </p:to>
                                    </p:set>
                                  </p:childTnLst>
                                </p:cTn>
                              </p:par>
                            </p:childTnLst>
                          </p:cTn>
                        </p:par>
                        <p:par>
                          <p:cTn id="553" fill="hold">
                            <p:stCondLst>
                              <p:cond delay="78500"/>
                            </p:stCondLst>
                            <p:childTnLst>
                              <p:par>
                                <p:cTn id="554" presetID="10" presetClass="exit" presetSubtype="0" fill="hold" grpId="1" nodeType="afterEffect">
                                  <p:stCondLst>
                                    <p:cond delay="0"/>
                                  </p:stCondLst>
                                  <p:childTnLst>
                                    <p:animEffect transition="out" filter="fade">
                                      <p:cBhvr>
                                        <p:cTn id="555" dur="500"/>
                                        <p:tgtEl>
                                          <p:spTgt spid="122"/>
                                        </p:tgtEl>
                                      </p:cBhvr>
                                    </p:animEffect>
                                    <p:set>
                                      <p:cBhvr>
                                        <p:cTn id="556" dur="1" fill="hold">
                                          <p:stCondLst>
                                            <p:cond delay="499"/>
                                          </p:stCondLst>
                                        </p:cTn>
                                        <p:tgtEl>
                                          <p:spTgt spid="122"/>
                                        </p:tgtEl>
                                        <p:attrNameLst>
                                          <p:attrName>style.visibility</p:attrName>
                                        </p:attrNameLst>
                                      </p:cBhvr>
                                      <p:to>
                                        <p:strVal val="hidden"/>
                                      </p:to>
                                    </p:set>
                                  </p:childTnLst>
                                </p:cTn>
                              </p:par>
                            </p:childTnLst>
                          </p:cTn>
                        </p:par>
                        <p:par>
                          <p:cTn id="557" fill="hold">
                            <p:stCondLst>
                              <p:cond delay="79000"/>
                            </p:stCondLst>
                            <p:childTnLst>
                              <p:par>
                                <p:cTn id="558" presetID="1" presetClass="entr" presetSubtype="0" fill="hold" grpId="0" nodeType="afterEffect">
                                  <p:stCondLst>
                                    <p:cond delay="500"/>
                                  </p:stCondLst>
                                  <p:childTnLst>
                                    <p:set>
                                      <p:cBhvr>
                                        <p:cTn id="559" dur="1" fill="hold">
                                          <p:stCondLst>
                                            <p:cond delay="0"/>
                                          </p:stCondLst>
                                        </p:cTn>
                                        <p:tgtEl>
                                          <p:spTgt spid="123"/>
                                        </p:tgtEl>
                                        <p:attrNameLst>
                                          <p:attrName>style.visibility</p:attrName>
                                        </p:attrNameLst>
                                      </p:cBhvr>
                                      <p:to>
                                        <p:strVal val="visible"/>
                                      </p:to>
                                    </p:set>
                                  </p:childTnLst>
                                </p:cTn>
                              </p:par>
                            </p:childTnLst>
                          </p:cTn>
                        </p:par>
                        <p:par>
                          <p:cTn id="560" fill="hold">
                            <p:stCondLst>
                              <p:cond delay="79500"/>
                            </p:stCondLst>
                            <p:childTnLst>
                              <p:par>
                                <p:cTn id="561" presetID="10" presetClass="exit" presetSubtype="0" fill="hold" grpId="1" nodeType="afterEffect">
                                  <p:stCondLst>
                                    <p:cond delay="0"/>
                                  </p:stCondLst>
                                  <p:childTnLst>
                                    <p:animEffect transition="out" filter="fade">
                                      <p:cBhvr>
                                        <p:cTn id="562" dur="500"/>
                                        <p:tgtEl>
                                          <p:spTgt spid="123"/>
                                        </p:tgtEl>
                                      </p:cBhvr>
                                    </p:animEffect>
                                    <p:set>
                                      <p:cBhvr>
                                        <p:cTn id="563" dur="1" fill="hold">
                                          <p:stCondLst>
                                            <p:cond delay="499"/>
                                          </p:stCondLst>
                                        </p:cTn>
                                        <p:tgtEl>
                                          <p:spTgt spid="123"/>
                                        </p:tgtEl>
                                        <p:attrNameLst>
                                          <p:attrName>style.visibility</p:attrName>
                                        </p:attrNameLst>
                                      </p:cBhvr>
                                      <p:to>
                                        <p:strVal val="hidden"/>
                                      </p:to>
                                    </p:set>
                                  </p:childTnLst>
                                </p:cTn>
                              </p:par>
                            </p:childTnLst>
                          </p:cTn>
                        </p:par>
                        <p:par>
                          <p:cTn id="564" fill="hold">
                            <p:stCondLst>
                              <p:cond delay="80000"/>
                            </p:stCondLst>
                            <p:childTnLst>
                              <p:par>
                                <p:cTn id="565" presetID="1" presetClass="entr" presetSubtype="0" fill="hold" grpId="0" nodeType="afterEffect">
                                  <p:stCondLst>
                                    <p:cond delay="500"/>
                                  </p:stCondLst>
                                  <p:childTnLst>
                                    <p:set>
                                      <p:cBhvr>
                                        <p:cTn id="566" dur="1" fill="hold">
                                          <p:stCondLst>
                                            <p:cond delay="0"/>
                                          </p:stCondLst>
                                        </p:cTn>
                                        <p:tgtEl>
                                          <p:spTgt spid="124"/>
                                        </p:tgtEl>
                                        <p:attrNameLst>
                                          <p:attrName>style.visibility</p:attrName>
                                        </p:attrNameLst>
                                      </p:cBhvr>
                                      <p:to>
                                        <p:strVal val="visible"/>
                                      </p:to>
                                    </p:set>
                                  </p:childTnLst>
                                </p:cTn>
                              </p:par>
                            </p:childTnLst>
                          </p:cTn>
                        </p:par>
                        <p:par>
                          <p:cTn id="567" fill="hold">
                            <p:stCondLst>
                              <p:cond delay="80500"/>
                            </p:stCondLst>
                            <p:childTnLst>
                              <p:par>
                                <p:cTn id="568" presetID="10" presetClass="exit" presetSubtype="0" fill="hold" grpId="1" nodeType="afterEffect">
                                  <p:stCondLst>
                                    <p:cond delay="0"/>
                                  </p:stCondLst>
                                  <p:childTnLst>
                                    <p:animEffect transition="out" filter="fade">
                                      <p:cBhvr>
                                        <p:cTn id="569" dur="500"/>
                                        <p:tgtEl>
                                          <p:spTgt spid="124"/>
                                        </p:tgtEl>
                                      </p:cBhvr>
                                    </p:animEffect>
                                    <p:set>
                                      <p:cBhvr>
                                        <p:cTn id="570" dur="1" fill="hold">
                                          <p:stCondLst>
                                            <p:cond delay="499"/>
                                          </p:stCondLst>
                                        </p:cTn>
                                        <p:tgtEl>
                                          <p:spTgt spid="124"/>
                                        </p:tgtEl>
                                        <p:attrNameLst>
                                          <p:attrName>style.visibility</p:attrName>
                                        </p:attrNameLst>
                                      </p:cBhvr>
                                      <p:to>
                                        <p:strVal val="hidden"/>
                                      </p:to>
                                    </p:set>
                                  </p:childTnLst>
                                </p:cTn>
                              </p:par>
                            </p:childTnLst>
                          </p:cTn>
                        </p:par>
                        <p:par>
                          <p:cTn id="571" fill="hold">
                            <p:stCondLst>
                              <p:cond delay="81000"/>
                            </p:stCondLst>
                            <p:childTnLst>
                              <p:par>
                                <p:cTn id="572" presetID="1" presetClass="entr" presetSubtype="0" fill="hold" grpId="0" nodeType="afterEffect">
                                  <p:stCondLst>
                                    <p:cond delay="500"/>
                                  </p:stCondLst>
                                  <p:childTnLst>
                                    <p:set>
                                      <p:cBhvr>
                                        <p:cTn id="573" dur="1" fill="hold">
                                          <p:stCondLst>
                                            <p:cond delay="0"/>
                                          </p:stCondLst>
                                        </p:cTn>
                                        <p:tgtEl>
                                          <p:spTgt spid="125"/>
                                        </p:tgtEl>
                                        <p:attrNameLst>
                                          <p:attrName>style.visibility</p:attrName>
                                        </p:attrNameLst>
                                      </p:cBhvr>
                                      <p:to>
                                        <p:strVal val="visible"/>
                                      </p:to>
                                    </p:set>
                                  </p:childTnLst>
                                </p:cTn>
                              </p:par>
                            </p:childTnLst>
                          </p:cTn>
                        </p:par>
                        <p:par>
                          <p:cTn id="574" fill="hold">
                            <p:stCondLst>
                              <p:cond delay="81500"/>
                            </p:stCondLst>
                            <p:childTnLst>
                              <p:par>
                                <p:cTn id="575" presetID="10" presetClass="exit" presetSubtype="0" fill="hold" grpId="1" nodeType="afterEffect">
                                  <p:stCondLst>
                                    <p:cond delay="0"/>
                                  </p:stCondLst>
                                  <p:childTnLst>
                                    <p:animEffect transition="out" filter="fade">
                                      <p:cBhvr>
                                        <p:cTn id="576" dur="500"/>
                                        <p:tgtEl>
                                          <p:spTgt spid="125"/>
                                        </p:tgtEl>
                                      </p:cBhvr>
                                    </p:animEffect>
                                    <p:set>
                                      <p:cBhvr>
                                        <p:cTn id="577" dur="1" fill="hold">
                                          <p:stCondLst>
                                            <p:cond delay="499"/>
                                          </p:stCondLst>
                                        </p:cTn>
                                        <p:tgtEl>
                                          <p:spTgt spid="125"/>
                                        </p:tgtEl>
                                        <p:attrNameLst>
                                          <p:attrName>style.visibility</p:attrName>
                                        </p:attrNameLst>
                                      </p:cBhvr>
                                      <p:to>
                                        <p:strVal val="hidden"/>
                                      </p:to>
                                    </p:set>
                                  </p:childTnLst>
                                </p:cTn>
                              </p:par>
                            </p:childTnLst>
                          </p:cTn>
                        </p:par>
                        <p:par>
                          <p:cTn id="578" fill="hold">
                            <p:stCondLst>
                              <p:cond delay="82000"/>
                            </p:stCondLst>
                            <p:childTnLst>
                              <p:par>
                                <p:cTn id="579" presetID="1" presetClass="entr" presetSubtype="0" fill="hold" grpId="0" nodeType="afterEffect">
                                  <p:stCondLst>
                                    <p:cond delay="500"/>
                                  </p:stCondLst>
                                  <p:childTnLst>
                                    <p:set>
                                      <p:cBhvr>
                                        <p:cTn id="580" dur="1" fill="hold">
                                          <p:stCondLst>
                                            <p:cond delay="0"/>
                                          </p:stCondLst>
                                        </p:cTn>
                                        <p:tgtEl>
                                          <p:spTgt spid="126"/>
                                        </p:tgtEl>
                                        <p:attrNameLst>
                                          <p:attrName>style.visibility</p:attrName>
                                        </p:attrNameLst>
                                      </p:cBhvr>
                                      <p:to>
                                        <p:strVal val="visible"/>
                                      </p:to>
                                    </p:set>
                                  </p:childTnLst>
                                </p:cTn>
                              </p:par>
                            </p:childTnLst>
                          </p:cTn>
                        </p:par>
                        <p:par>
                          <p:cTn id="581" fill="hold">
                            <p:stCondLst>
                              <p:cond delay="82500"/>
                            </p:stCondLst>
                            <p:childTnLst>
                              <p:par>
                                <p:cTn id="582" presetID="10" presetClass="exit" presetSubtype="0" fill="hold" grpId="1" nodeType="afterEffect">
                                  <p:stCondLst>
                                    <p:cond delay="0"/>
                                  </p:stCondLst>
                                  <p:childTnLst>
                                    <p:animEffect transition="out" filter="fade">
                                      <p:cBhvr>
                                        <p:cTn id="583" dur="500"/>
                                        <p:tgtEl>
                                          <p:spTgt spid="126"/>
                                        </p:tgtEl>
                                      </p:cBhvr>
                                    </p:animEffect>
                                    <p:set>
                                      <p:cBhvr>
                                        <p:cTn id="584" dur="1" fill="hold">
                                          <p:stCondLst>
                                            <p:cond delay="499"/>
                                          </p:stCondLst>
                                        </p:cTn>
                                        <p:tgtEl>
                                          <p:spTgt spid="126"/>
                                        </p:tgtEl>
                                        <p:attrNameLst>
                                          <p:attrName>style.visibility</p:attrName>
                                        </p:attrNameLst>
                                      </p:cBhvr>
                                      <p:to>
                                        <p:strVal val="hidden"/>
                                      </p:to>
                                    </p:set>
                                  </p:childTnLst>
                                </p:cTn>
                              </p:par>
                            </p:childTnLst>
                          </p:cTn>
                        </p:par>
                        <p:par>
                          <p:cTn id="585" fill="hold">
                            <p:stCondLst>
                              <p:cond delay="83000"/>
                            </p:stCondLst>
                            <p:childTnLst>
                              <p:par>
                                <p:cTn id="586" presetID="1" presetClass="entr" presetSubtype="0" fill="hold" grpId="0" nodeType="afterEffect">
                                  <p:stCondLst>
                                    <p:cond delay="500"/>
                                  </p:stCondLst>
                                  <p:childTnLst>
                                    <p:set>
                                      <p:cBhvr>
                                        <p:cTn id="587" dur="1" fill="hold">
                                          <p:stCondLst>
                                            <p:cond delay="0"/>
                                          </p:stCondLst>
                                        </p:cTn>
                                        <p:tgtEl>
                                          <p:spTgt spid="127"/>
                                        </p:tgtEl>
                                        <p:attrNameLst>
                                          <p:attrName>style.visibility</p:attrName>
                                        </p:attrNameLst>
                                      </p:cBhvr>
                                      <p:to>
                                        <p:strVal val="visible"/>
                                      </p:to>
                                    </p:set>
                                  </p:childTnLst>
                                </p:cTn>
                              </p:par>
                            </p:childTnLst>
                          </p:cTn>
                        </p:par>
                        <p:par>
                          <p:cTn id="588" fill="hold">
                            <p:stCondLst>
                              <p:cond delay="83500"/>
                            </p:stCondLst>
                            <p:childTnLst>
                              <p:par>
                                <p:cTn id="589" presetID="10" presetClass="exit" presetSubtype="0" fill="hold" grpId="1" nodeType="afterEffect">
                                  <p:stCondLst>
                                    <p:cond delay="0"/>
                                  </p:stCondLst>
                                  <p:childTnLst>
                                    <p:animEffect transition="out" filter="fade">
                                      <p:cBhvr>
                                        <p:cTn id="590" dur="500"/>
                                        <p:tgtEl>
                                          <p:spTgt spid="127"/>
                                        </p:tgtEl>
                                      </p:cBhvr>
                                    </p:animEffect>
                                    <p:set>
                                      <p:cBhvr>
                                        <p:cTn id="591" dur="1" fill="hold">
                                          <p:stCondLst>
                                            <p:cond delay="499"/>
                                          </p:stCondLst>
                                        </p:cTn>
                                        <p:tgtEl>
                                          <p:spTgt spid="127"/>
                                        </p:tgtEl>
                                        <p:attrNameLst>
                                          <p:attrName>style.visibility</p:attrName>
                                        </p:attrNameLst>
                                      </p:cBhvr>
                                      <p:to>
                                        <p:strVal val="hidden"/>
                                      </p:to>
                                    </p:set>
                                  </p:childTnLst>
                                </p:cTn>
                              </p:par>
                            </p:childTnLst>
                          </p:cTn>
                        </p:par>
                        <p:par>
                          <p:cTn id="592" fill="hold">
                            <p:stCondLst>
                              <p:cond delay="84000"/>
                            </p:stCondLst>
                            <p:childTnLst>
                              <p:par>
                                <p:cTn id="593" presetID="1" presetClass="entr" presetSubtype="0" fill="hold" grpId="0" nodeType="afterEffect">
                                  <p:stCondLst>
                                    <p:cond delay="500"/>
                                  </p:stCondLst>
                                  <p:childTnLst>
                                    <p:set>
                                      <p:cBhvr>
                                        <p:cTn id="594" dur="1" fill="hold">
                                          <p:stCondLst>
                                            <p:cond delay="0"/>
                                          </p:stCondLst>
                                        </p:cTn>
                                        <p:tgtEl>
                                          <p:spTgt spid="128"/>
                                        </p:tgtEl>
                                        <p:attrNameLst>
                                          <p:attrName>style.visibility</p:attrName>
                                        </p:attrNameLst>
                                      </p:cBhvr>
                                      <p:to>
                                        <p:strVal val="visible"/>
                                      </p:to>
                                    </p:set>
                                  </p:childTnLst>
                                </p:cTn>
                              </p:par>
                            </p:childTnLst>
                          </p:cTn>
                        </p:par>
                        <p:par>
                          <p:cTn id="595" fill="hold">
                            <p:stCondLst>
                              <p:cond delay="84500"/>
                            </p:stCondLst>
                            <p:childTnLst>
                              <p:par>
                                <p:cTn id="596" presetID="10" presetClass="exit" presetSubtype="0" fill="hold" grpId="1" nodeType="afterEffect">
                                  <p:stCondLst>
                                    <p:cond delay="0"/>
                                  </p:stCondLst>
                                  <p:childTnLst>
                                    <p:animEffect transition="out" filter="fade">
                                      <p:cBhvr>
                                        <p:cTn id="597" dur="500"/>
                                        <p:tgtEl>
                                          <p:spTgt spid="128"/>
                                        </p:tgtEl>
                                      </p:cBhvr>
                                    </p:animEffect>
                                    <p:set>
                                      <p:cBhvr>
                                        <p:cTn id="598" dur="1" fill="hold">
                                          <p:stCondLst>
                                            <p:cond delay="499"/>
                                          </p:stCondLst>
                                        </p:cTn>
                                        <p:tgtEl>
                                          <p:spTgt spid="128"/>
                                        </p:tgtEl>
                                        <p:attrNameLst>
                                          <p:attrName>style.visibility</p:attrName>
                                        </p:attrNameLst>
                                      </p:cBhvr>
                                      <p:to>
                                        <p:strVal val="hidden"/>
                                      </p:to>
                                    </p:set>
                                  </p:childTnLst>
                                </p:cTn>
                              </p:par>
                            </p:childTnLst>
                          </p:cTn>
                        </p:par>
                        <p:par>
                          <p:cTn id="599" fill="hold">
                            <p:stCondLst>
                              <p:cond delay="85000"/>
                            </p:stCondLst>
                            <p:childTnLst>
                              <p:par>
                                <p:cTn id="600" presetID="1" presetClass="entr" presetSubtype="0" fill="hold" grpId="0" nodeType="afterEffect">
                                  <p:stCondLst>
                                    <p:cond delay="500"/>
                                  </p:stCondLst>
                                  <p:childTnLst>
                                    <p:set>
                                      <p:cBhvr>
                                        <p:cTn id="601" dur="1" fill="hold">
                                          <p:stCondLst>
                                            <p:cond delay="0"/>
                                          </p:stCondLst>
                                        </p:cTn>
                                        <p:tgtEl>
                                          <p:spTgt spid="129"/>
                                        </p:tgtEl>
                                        <p:attrNameLst>
                                          <p:attrName>style.visibility</p:attrName>
                                        </p:attrNameLst>
                                      </p:cBhvr>
                                      <p:to>
                                        <p:strVal val="visible"/>
                                      </p:to>
                                    </p:set>
                                  </p:childTnLst>
                                </p:cTn>
                              </p:par>
                            </p:childTnLst>
                          </p:cTn>
                        </p:par>
                        <p:par>
                          <p:cTn id="602" fill="hold">
                            <p:stCondLst>
                              <p:cond delay="85500"/>
                            </p:stCondLst>
                            <p:childTnLst>
                              <p:par>
                                <p:cTn id="603" presetID="10" presetClass="exit" presetSubtype="0" fill="hold" grpId="1" nodeType="afterEffect">
                                  <p:stCondLst>
                                    <p:cond delay="0"/>
                                  </p:stCondLst>
                                  <p:childTnLst>
                                    <p:animEffect transition="out" filter="fade">
                                      <p:cBhvr>
                                        <p:cTn id="604" dur="500"/>
                                        <p:tgtEl>
                                          <p:spTgt spid="129"/>
                                        </p:tgtEl>
                                      </p:cBhvr>
                                    </p:animEffect>
                                    <p:set>
                                      <p:cBhvr>
                                        <p:cTn id="605" dur="1" fill="hold">
                                          <p:stCondLst>
                                            <p:cond delay="499"/>
                                          </p:stCondLst>
                                        </p:cTn>
                                        <p:tgtEl>
                                          <p:spTgt spid="129"/>
                                        </p:tgtEl>
                                        <p:attrNameLst>
                                          <p:attrName>style.visibility</p:attrName>
                                        </p:attrNameLst>
                                      </p:cBhvr>
                                      <p:to>
                                        <p:strVal val="hidden"/>
                                      </p:to>
                                    </p:set>
                                  </p:childTnLst>
                                </p:cTn>
                              </p:par>
                            </p:childTnLst>
                          </p:cTn>
                        </p:par>
                        <p:par>
                          <p:cTn id="606" fill="hold">
                            <p:stCondLst>
                              <p:cond delay="86000"/>
                            </p:stCondLst>
                            <p:childTnLst>
                              <p:par>
                                <p:cTn id="607" presetID="1" presetClass="entr" presetSubtype="0" fill="hold" grpId="0" nodeType="afterEffect">
                                  <p:stCondLst>
                                    <p:cond delay="500"/>
                                  </p:stCondLst>
                                  <p:childTnLst>
                                    <p:set>
                                      <p:cBhvr>
                                        <p:cTn id="608" dur="1" fill="hold">
                                          <p:stCondLst>
                                            <p:cond delay="0"/>
                                          </p:stCondLst>
                                        </p:cTn>
                                        <p:tgtEl>
                                          <p:spTgt spid="130"/>
                                        </p:tgtEl>
                                        <p:attrNameLst>
                                          <p:attrName>style.visibility</p:attrName>
                                        </p:attrNameLst>
                                      </p:cBhvr>
                                      <p:to>
                                        <p:strVal val="visible"/>
                                      </p:to>
                                    </p:set>
                                  </p:childTnLst>
                                </p:cTn>
                              </p:par>
                            </p:childTnLst>
                          </p:cTn>
                        </p:par>
                        <p:par>
                          <p:cTn id="609" fill="hold">
                            <p:stCondLst>
                              <p:cond delay="86500"/>
                            </p:stCondLst>
                            <p:childTnLst>
                              <p:par>
                                <p:cTn id="610" presetID="10" presetClass="exit" presetSubtype="0" fill="hold" grpId="1" nodeType="afterEffect">
                                  <p:stCondLst>
                                    <p:cond delay="0"/>
                                  </p:stCondLst>
                                  <p:childTnLst>
                                    <p:animEffect transition="out" filter="fade">
                                      <p:cBhvr>
                                        <p:cTn id="611" dur="500"/>
                                        <p:tgtEl>
                                          <p:spTgt spid="130"/>
                                        </p:tgtEl>
                                      </p:cBhvr>
                                    </p:animEffect>
                                    <p:set>
                                      <p:cBhvr>
                                        <p:cTn id="612" dur="1" fill="hold">
                                          <p:stCondLst>
                                            <p:cond delay="499"/>
                                          </p:stCondLst>
                                        </p:cTn>
                                        <p:tgtEl>
                                          <p:spTgt spid="130"/>
                                        </p:tgtEl>
                                        <p:attrNameLst>
                                          <p:attrName>style.visibility</p:attrName>
                                        </p:attrNameLst>
                                      </p:cBhvr>
                                      <p:to>
                                        <p:strVal val="hidden"/>
                                      </p:to>
                                    </p:set>
                                  </p:childTnLst>
                                </p:cTn>
                              </p:par>
                            </p:childTnLst>
                          </p:cTn>
                        </p:par>
                        <p:par>
                          <p:cTn id="613" fill="hold">
                            <p:stCondLst>
                              <p:cond delay="87000"/>
                            </p:stCondLst>
                            <p:childTnLst>
                              <p:par>
                                <p:cTn id="614" presetID="1" presetClass="entr" presetSubtype="0" fill="hold" grpId="0" nodeType="afterEffect">
                                  <p:stCondLst>
                                    <p:cond delay="500"/>
                                  </p:stCondLst>
                                  <p:childTnLst>
                                    <p:set>
                                      <p:cBhvr>
                                        <p:cTn id="615" dur="1" fill="hold">
                                          <p:stCondLst>
                                            <p:cond delay="0"/>
                                          </p:stCondLst>
                                        </p:cTn>
                                        <p:tgtEl>
                                          <p:spTgt spid="131"/>
                                        </p:tgtEl>
                                        <p:attrNameLst>
                                          <p:attrName>style.visibility</p:attrName>
                                        </p:attrNameLst>
                                      </p:cBhvr>
                                      <p:to>
                                        <p:strVal val="visible"/>
                                      </p:to>
                                    </p:set>
                                  </p:childTnLst>
                                </p:cTn>
                              </p:par>
                            </p:childTnLst>
                          </p:cTn>
                        </p:par>
                        <p:par>
                          <p:cTn id="616" fill="hold">
                            <p:stCondLst>
                              <p:cond delay="87500"/>
                            </p:stCondLst>
                            <p:childTnLst>
                              <p:par>
                                <p:cTn id="617" presetID="10" presetClass="exit" presetSubtype="0" fill="hold" grpId="1" nodeType="afterEffect">
                                  <p:stCondLst>
                                    <p:cond delay="0"/>
                                  </p:stCondLst>
                                  <p:childTnLst>
                                    <p:animEffect transition="out" filter="fade">
                                      <p:cBhvr>
                                        <p:cTn id="618" dur="500"/>
                                        <p:tgtEl>
                                          <p:spTgt spid="131"/>
                                        </p:tgtEl>
                                      </p:cBhvr>
                                    </p:animEffect>
                                    <p:set>
                                      <p:cBhvr>
                                        <p:cTn id="619" dur="1" fill="hold">
                                          <p:stCondLst>
                                            <p:cond delay="499"/>
                                          </p:stCondLst>
                                        </p:cTn>
                                        <p:tgtEl>
                                          <p:spTgt spid="131"/>
                                        </p:tgtEl>
                                        <p:attrNameLst>
                                          <p:attrName>style.visibility</p:attrName>
                                        </p:attrNameLst>
                                      </p:cBhvr>
                                      <p:to>
                                        <p:strVal val="hidden"/>
                                      </p:to>
                                    </p:set>
                                  </p:childTnLst>
                                </p:cTn>
                              </p:par>
                            </p:childTnLst>
                          </p:cTn>
                        </p:par>
                        <p:par>
                          <p:cTn id="620" fill="hold">
                            <p:stCondLst>
                              <p:cond delay="88000"/>
                            </p:stCondLst>
                            <p:childTnLst>
                              <p:par>
                                <p:cTn id="621" presetID="1" presetClass="entr" presetSubtype="0" fill="hold" grpId="0" nodeType="afterEffect">
                                  <p:stCondLst>
                                    <p:cond delay="500"/>
                                  </p:stCondLst>
                                  <p:childTnLst>
                                    <p:set>
                                      <p:cBhvr>
                                        <p:cTn id="622" dur="1" fill="hold">
                                          <p:stCondLst>
                                            <p:cond delay="0"/>
                                          </p:stCondLst>
                                        </p:cTn>
                                        <p:tgtEl>
                                          <p:spTgt spid="132"/>
                                        </p:tgtEl>
                                        <p:attrNameLst>
                                          <p:attrName>style.visibility</p:attrName>
                                        </p:attrNameLst>
                                      </p:cBhvr>
                                      <p:to>
                                        <p:strVal val="visible"/>
                                      </p:to>
                                    </p:set>
                                  </p:childTnLst>
                                </p:cTn>
                              </p:par>
                            </p:childTnLst>
                          </p:cTn>
                        </p:par>
                        <p:par>
                          <p:cTn id="623" fill="hold">
                            <p:stCondLst>
                              <p:cond delay="88500"/>
                            </p:stCondLst>
                            <p:childTnLst>
                              <p:par>
                                <p:cTn id="624" presetID="10" presetClass="exit" presetSubtype="0" fill="hold" grpId="1" nodeType="afterEffect">
                                  <p:stCondLst>
                                    <p:cond delay="0"/>
                                  </p:stCondLst>
                                  <p:childTnLst>
                                    <p:animEffect transition="out" filter="fade">
                                      <p:cBhvr>
                                        <p:cTn id="625" dur="500"/>
                                        <p:tgtEl>
                                          <p:spTgt spid="132"/>
                                        </p:tgtEl>
                                      </p:cBhvr>
                                    </p:animEffect>
                                    <p:set>
                                      <p:cBhvr>
                                        <p:cTn id="626" dur="1" fill="hold">
                                          <p:stCondLst>
                                            <p:cond delay="499"/>
                                          </p:stCondLst>
                                        </p:cTn>
                                        <p:tgtEl>
                                          <p:spTgt spid="132"/>
                                        </p:tgtEl>
                                        <p:attrNameLst>
                                          <p:attrName>style.visibility</p:attrName>
                                        </p:attrNameLst>
                                      </p:cBhvr>
                                      <p:to>
                                        <p:strVal val="hidden"/>
                                      </p:to>
                                    </p:set>
                                  </p:childTnLst>
                                </p:cTn>
                              </p:par>
                            </p:childTnLst>
                          </p:cTn>
                        </p:par>
                        <p:par>
                          <p:cTn id="627" fill="hold">
                            <p:stCondLst>
                              <p:cond delay="89000"/>
                            </p:stCondLst>
                            <p:childTnLst>
                              <p:par>
                                <p:cTn id="628" presetID="1" presetClass="entr" presetSubtype="0" fill="hold" grpId="0" nodeType="afterEffect">
                                  <p:stCondLst>
                                    <p:cond delay="500"/>
                                  </p:stCondLst>
                                  <p:childTnLst>
                                    <p:set>
                                      <p:cBhvr>
                                        <p:cTn id="629" dur="1" fill="hold">
                                          <p:stCondLst>
                                            <p:cond delay="0"/>
                                          </p:stCondLst>
                                        </p:cTn>
                                        <p:tgtEl>
                                          <p:spTgt spid="133"/>
                                        </p:tgtEl>
                                        <p:attrNameLst>
                                          <p:attrName>style.visibility</p:attrName>
                                        </p:attrNameLst>
                                      </p:cBhvr>
                                      <p:to>
                                        <p:strVal val="visible"/>
                                      </p:to>
                                    </p:set>
                                  </p:childTnLst>
                                </p:cTn>
                              </p:par>
                            </p:childTnLst>
                          </p:cTn>
                        </p:par>
                        <p:par>
                          <p:cTn id="630" fill="hold">
                            <p:stCondLst>
                              <p:cond delay="89500"/>
                            </p:stCondLst>
                            <p:childTnLst>
                              <p:par>
                                <p:cTn id="631" presetID="10" presetClass="exit" presetSubtype="0" fill="hold" grpId="1" nodeType="afterEffect">
                                  <p:stCondLst>
                                    <p:cond delay="0"/>
                                  </p:stCondLst>
                                  <p:childTnLst>
                                    <p:animEffect transition="out" filter="fade">
                                      <p:cBhvr>
                                        <p:cTn id="632" dur="500"/>
                                        <p:tgtEl>
                                          <p:spTgt spid="133"/>
                                        </p:tgtEl>
                                      </p:cBhvr>
                                    </p:animEffect>
                                    <p:set>
                                      <p:cBhvr>
                                        <p:cTn id="633" dur="1" fill="hold">
                                          <p:stCondLst>
                                            <p:cond delay="499"/>
                                          </p:stCondLst>
                                        </p:cTn>
                                        <p:tgtEl>
                                          <p:spTgt spid="133"/>
                                        </p:tgtEl>
                                        <p:attrNameLst>
                                          <p:attrName>style.visibility</p:attrName>
                                        </p:attrNameLst>
                                      </p:cBhvr>
                                      <p:to>
                                        <p:strVal val="hidden"/>
                                      </p:to>
                                    </p:set>
                                  </p:childTnLst>
                                </p:cTn>
                              </p:par>
                            </p:childTnLst>
                          </p:cTn>
                        </p:par>
                        <p:par>
                          <p:cTn id="634" fill="hold">
                            <p:stCondLst>
                              <p:cond delay="90000"/>
                            </p:stCondLst>
                            <p:childTnLst>
                              <p:par>
                                <p:cTn id="635" presetID="1" presetClass="entr" presetSubtype="0" fill="hold" grpId="0" nodeType="afterEffect">
                                  <p:stCondLst>
                                    <p:cond delay="500"/>
                                  </p:stCondLst>
                                  <p:childTnLst>
                                    <p:set>
                                      <p:cBhvr>
                                        <p:cTn id="636" dur="1" fill="hold">
                                          <p:stCondLst>
                                            <p:cond delay="0"/>
                                          </p:stCondLst>
                                        </p:cTn>
                                        <p:tgtEl>
                                          <p:spTgt spid="134"/>
                                        </p:tgtEl>
                                        <p:attrNameLst>
                                          <p:attrName>style.visibility</p:attrName>
                                        </p:attrNameLst>
                                      </p:cBhvr>
                                      <p:to>
                                        <p:strVal val="visible"/>
                                      </p:to>
                                    </p:set>
                                  </p:childTnLst>
                                </p:cTn>
                              </p:par>
                            </p:childTnLst>
                          </p:cTn>
                        </p:par>
                        <p:par>
                          <p:cTn id="637" fill="hold">
                            <p:stCondLst>
                              <p:cond delay="90500"/>
                            </p:stCondLst>
                            <p:childTnLst>
                              <p:par>
                                <p:cTn id="638" presetID="10" presetClass="exit" presetSubtype="0" fill="hold" grpId="1" nodeType="afterEffect">
                                  <p:stCondLst>
                                    <p:cond delay="0"/>
                                  </p:stCondLst>
                                  <p:childTnLst>
                                    <p:animEffect transition="out" filter="fade">
                                      <p:cBhvr>
                                        <p:cTn id="639" dur="500"/>
                                        <p:tgtEl>
                                          <p:spTgt spid="134"/>
                                        </p:tgtEl>
                                      </p:cBhvr>
                                    </p:animEffect>
                                    <p:set>
                                      <p:cBhvr>
                                        <p:cTn id="640" dur="1" fill="hold">
                                          <p:stCondLst>
                                            <p:cond delay="499"/>
                                          </p:stCondLst>
                                        </p:cTn>
                                        <p:tgtEl>
                                          <p:spTgt spid="1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73" grpId="1"/>
      <p:bldP spid="74" grpId="0"/>
      <p:bldP spid="74" grpId="1"/>
      <p:bldP spid="75" grpId="0"/>
      <p:bldP spid="75" grpId="1"/>
      <p:bldP spid="76" grpId="0"/>
      <p:bldP spid="76" grpId="1"/>
      <p:bldP spid="77" grpId="0"/>
      <p:bldP spid="77" grpId="1"/>
      <p:bldP spid="78" grpId="0"/>
      <p:bldP spid="78" grpId="1"/>
      <p:bldP spid="79" grpId="0"/>
      <p:bldP spid="79" grpId="1"/>
      <p:bldP spid="80" grpId="0"/>
      <p:bldP spid="80" grpId="1"/>
      <p:bldP spid="81" grpId="0"/>
      <p:bldP spid="81" grpId="1"/>
      <p:bldP spid="82" grpId="0"/>
      <p:bldP spid="82" grpId="1"/>
      <p:bldP spid="83" grpId="0"/>
      <p:bldP spid="83" grpId="1"/>
      <p:bldP spid="84" grpId="0"/>
      <p:bldP spid="84" grpId="1"/>
      <p:bldP spid="85" grpId="0"/>
      <p:bldP spid="85" grpId="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4" grpId="0"/>
      <p:bldP spid="104" grpId="1"/>
      <p:bldP spid="105" grpId="0"/>
      <p:bldP spid="105" grpId="1"/>
      <p:bldP spid="106" grpId="0"/>
      <p:bldP spid="106" grpId="1"/>
      <p:bldP spid="107" grpId="0"/>
      <p:bldP spid="107" grpId="1"/>
      <p:bldP spid="108" grpId="0"/>
      <p:bldP spid="108" grpId="1"/>
      <p:bldP spid="109" grpId="0"/>
      <p:bldP spid="109" grpId="1"/>
      <p:bldP spid="110" grpId="0"/>
      <p:bldP spid="110" grpId="1"/>
      <p:bldP spid="111" grpId="0"/>
      <p:bldP spid="111" grpId="1"/>
      <p:bldP spid="112" grpId="0"/>
      <p:bldP spid="112" grpId="1"/>
      <p:bldP spid="113" grpId="0"/>
      <p:bldP spid="113" grpId="1"/>
      <p:bldP spid="114" grpId="0"/>
      <p:bldP spid="114" grpId="1"/>
      <p:bldP spid="115" grpId="0"/>
      <p:bldP spid="115" grpId="1"/>
      <p:bldP spid="116" grpId="0"/>
      <p:bldP spid="116" grpId="1"/>
      <p:bldP spid="117" grpId="0"/>
      <p:bldP spid="117" grpId="1"/>
      <p:bldP spid="118" grpId="0"/>
      <p:bldP spid="118" grpId="1"/>
      <p:bldP spid="119" grpId="0"/>
      <p:bldP spid="119" grpId="1"/>
      <p:bldP spid="120" grpId="0"/>
      <p:bldP spid="120" grpId="1"/>
      <p:bldP spid="121" grpId="0"/>
      <p:bldP spid="121" grpId="1"/>
      <p:bldP spid="122" grpId="0"/>
      <p:bldP spid="122" grpId="1"/>
      <p:bldP spid="123" grpId="0"/>
      <p:bldP spid="123" grpId="1"/>
      <p:bldP spid="124" grpId="0"/>
      <p:bldP spid="124" grpId="1"/>
      <p:bldP spid="125" grpId="0"/>
      <p:bldP spid="125" grpId="1"/>
      <p:bldP spid="126" grpId="0"/>
      <p:bldP spid="126" grpId="1"/>
      <p:bldP spid="127" grpId="0"/>
      <p:bldP spid="127" grpId="1"/>
      <p:bldP spid="128" grpId="0"/>
      <p:bldP spid="128" grpId="1"/>
      <p:bldP spid="129" grpId="0"/>
      <p:bldP spid="129" grpId="1"/>
      <p:bldP spid="130" grpId="0"/>
      <p:bldP spid="130" grpId="1"/>
      <p:bldP spid="131" grpId="0"/>
      <p:bldP spid="131" grpId="1"/>
      <p:bldP spid="132" grpId="0"/>
      <p:bldP spid="132" grpId="1"/>
      <p:bldP spid="133" grpId="0"/>
      <p:bldP spid="133" grpId="1"/>
      <p:bldP spid="134" grpId="0"/>
      <p:bldP spid="134" grpId="1"/>
    </p:bld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rgbClr val="0070C0"/>
                </a:solidFill>
              </a:rPr>
              <a:t>Task 1</a:t>
            </a:r>
            <a:endParaRPr lang="ru-RU" dirty="0">
              <a:solidFill>
                <a:srgbClr val="0070C0"/>
              </a:solidFill>
            </a:endParaRPr>
          </a:p>
        </p:txBody>
      </p:sp>
      <p:sp>
        <p:nvSpPr>
          <p:cNvPr id="3" name="Объект 2"/>
          <p:cNvSpPr>
            <a:spLocks noGrp="1"/>
          </p:cNvSpPr>
          <p:nvPr>
            <p:ph idx="1"/>
          </p:nvPr>
        </p:nvSpPr>
        <p:spPr>
          <a:xfrm>
            <a:off x="2311734" y="2851094"/>
            <a:ext cx="4970581" cy="453498"/>
          </a:xfrm>
        </p:spPr>
        <p:txBody>
          <a:bodyPr>
            <a:noAutofit/>
          </a:bodyPr>
          <a:lstStyle/>
          <a:p>
            <a:pPr marL="0" indent="0">
              <a:buNone/>
            </a:pPr>
            <a:r>
              <a:rPr lang="en-US" sz="3200" b="1" dirty="0"/>
              <a:t>Be ready for the answer</a:t>
            </a:r>
            <a:endParaRPr lang="ru-RU" sz="3200" b="1" dirty="0"/>
          </a:p>
        </p:txBody>
      </p:sp>
      <p:sp>
        <p:nvSpPr>
          <p:cNvPr id="11" name="Объект 2"/>
          <p:cNvSpPr txBox="1">
            <a:spLocks/>
          </p:cNvSpPr>
          <p:nvPr/>
        </p:nvSpPr>
        <p:spPr>
          <a:xfrm>
            <a:off x="3190968" y="5085184"/>
            <a:ext cx="2762064" cy="453498"/>
          </a:xfrm>
          <a:prstGeom prst="rect">
            <a:avLst/>
          </a:prstGeom>
        </p:spPr>
        <p:txBody>
          <a:bodyPr vert="horz" lIns="68580" tIns="34290" rIns="68580" bIns="3429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en-US" sz="3200" b="1" dirty="0"/>
              <a:t>seconds</a:t>
            </a:r>
            <a:endParaRPr lang="ru-RU" sz="3200" b="1" dirty="0"/>
          </a:p>
        </p:txBody>
      </p:sp>
      <p:sp>
        <p:nvSpPr>
          <p:cNvPr id="17" name="TextBox 16"/>
          <p:cNvSpPr txBox="1"/>
          <p:nvPr/>
        </p:nvSpPr>
        <p:spPr>
          <a:xfrm>
            <a:off x="3995936" y="3782113"/>
            <a:ext cx="1602178" cy="1200329"/>
          </a:xfrm>
          <a:prstGeom prst="rect">
            <a:avLst/>
          </a:prstGeom>
          <a:noFill/>
        </p:spPr>
        <p:txBody>
          <a:bodyPr wrap="square" rtlCol="0">
            <a:spAutoFit/>
          </a:bodyPr>
          <a:lstStyle/>
          <a:p>
            <a:r>
              <a:rPr lang="en-US" sz="7200" dirty="0">
                <a:solidFill>
                  <a:srgbClr val="0070C0"/>
                </a:solidFill>
              </a:rPr>
              <a:t>03</a:t>
            </a:r>
            <a:endParaRPr lang="ru-RU" sz="7200" dirty="0">
              <a:solidFill>
                <a:srgbClr val="0070C0"/>
              </a:solidFill>
            </a:endParaRPr>
          </a:p>
        </p:txBody>
      </p:sp>
      <p:sp>
        <p:nvSpPr>
          <p:cNvPr id="18" name="TextBox 17"/>
          <p:cNvSpPr txBox="1"/>
          <p:nvPr/>
        </p:nvSpPr>
        <p:spPr>
          <a:xfrm>
            <a:off x="3995936" y="3789041"/>
            <a:ext cx="1602178" cy="1200329"/>
          </a:xfrm>
          <a:prstGeom prst="rect">
            <a:avLst/>
          </a:prstGeom>
          <a:noFill/>
        </p:spPr>
        <p:txBody>
          <a:bodyPr wrap="square" rtlCol="0">
            <a:spAutoFit/>
          </a:bodyPr>
          <a:lstStyle/>
          <a:p>
            <a:r>
              <a:rPr lang="en-US" sz="7200" dirty="0">
                <a:solidFill>
                  <a:srgbClr val="0070C0"/>
                </a:solidFill>
              </a:rPr>
              <a:t>02</a:t>
            </a:r>
            <a:endParaRPr lang="ru-RU" sz="7200" dirty="0">
              <a:solidFill>
                <a:srgbClr val="0070C0"/>
              </a:solidFill>
            </a:endParaRPr>
          </a:p>
        </p:txBody>
      </p:sp>
      <p:sp>
        <p:nvSpPr>
          <p:cNvPr id="19" name="TextBox 18"/>
          <p:cNvSpPr txBox="1"/>
          <p:nvPr/>
        </p:nvSpPr>
        <p:spPr>
          <a:xfrm>
            <a:off x="3995936" y="3775185"/>
            <a:ext cx="1602178" cy="1200329"/>
          </a:xfrm>
          <a:prstGeom prst="rect">
            <a:avLst/>
          </a:prstGeom>
          <a:noFill/>
        </p:spPr>
        <p:txBody>
          <a:bodyPr wrap="square" rtlCol="0">
            <a:spAutoFit/>
          </a:bodyPr>
          <a:lstStyle/>
          <a:p>
            <a:r>
              <a:rPr lang="en-US" sz="7200" dirty="0">
                <a:solidFill>
                  <a:srgbClr val="0070C0"/>
                </a:solidFill>
              </a:rPr>
              <a:t>01</a:t>
            </a:r>
            <a:endParaRPr lang="ru-RU" sz="7200" dirty="0">
              <a:solidFill>
                <a:srgbClr val="0070C0"/>
              </a:solidFill>
            </a:endParaRPr>
          </a:p>
        </p:txBody>
      </p:sp>
      <p:sp>
        <p:nvSpPr>
          <p:cNvPr id="20" name="TextBox 19"/>
          <p:cNvSpPr txBox="1"/>
          <p:nvPr/>
        </p:nvSpPr>
        <p:spPr>
          <a:xfrm>
            <a:off x="3995936" y="3789040"/>
            <a:ext cx="1602178" cy="1200329"/>
          </a:xfrm>
          <a:prstGeom prst="rect">
            <a:avLst/>
          </a:prstGeom>
          <a:noFill/>
        </p:spPr>
        <p:txBody>
          <a:bodyPr wrap="square" rtlCol="0">
            <a:spAutoFit/>
          </a:bodyPr>
          <a:lstStyle/>
          <a:p>
            <a:r>
              <a:rPr lang="en-US" sz="7200" dirty="0" smtClean="0">
                <a:solidFill>
                  <a:srgbClr val="0070C0"/>
                </a:solidFill>
              </a:rPr>
              <a:t>0</a:t>
            </a:r>
            <a:r>
              <a:rPr lang="ru-RU" sz="7200" dirty="0" smtClean="0">
                <a:solidFill>
                  <a:srgbClr val="0070C0"/>
                </a:solidFill>
              </a:rPr>
              <a:t>0</a:t>
            </a:r>
            <a:endParaRPr lang="ru-RU" sz="7200" dirty="0">
              <a:solidFill>
                <a:srgbClr val="0070C0"/>
              </a:solidFill>
            </a:endParaRPr>
          </a:p>
        </p:txBody>
      </p:sp>
    </p:spTree>
    <p:extLst>
      <p:ext uri="{BB962C8B-B14F-4D97-AF65-F5344CB8AC3E}">
        <p14:creationId xmlns:p14="http://schemas.microsoft.com/office/powerpoint/2010/main" val="3119866142"/>
      </p:ext>
    </p:extLst>
  </p:cSld>
  <p:clrMapOvr>
    <a:masterClrMapping/>
  </p:clrMapOvr>
  <p:transition spd="slow" advTm="652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500"/>
                            </p:stCondLst>
                            <p:childTnLst>
                              <p:par>
                                <p:cTn id="8" presetID="10" presetClass="exit" presetSubtype="0" fill="hold" grpId="1" nodeType="afterEffect">
                                  <p:stCondLst>
                                    <p:cond delay="50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par>
                          <p:cTn id="11" fill="hold">
                            <p:stCondLst>
                              <p:cond delay="1500"/>
                            </p:stCondLst>
                            <p:childTnLst>
                              <p:par>
                                <p:cTn id="12" presetID="1" presetClass="entr" presetSubtype="0" fill="hold" grpId="0" nodeType="afterEffect">
                                  <p:stCondLst>
                                    <p:cond delay="50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p:stCondLst>
                              <p:cond delay="2000"/>
                            </p:stCondLst>
                            <p:childTnLst>
                              <p:par>
                                <p:cTn id="15" presetID="10" presetClass="exit" presetSubtype="0" fill="hold" grpId="1" nodeType="afterEffect">
                                  <p:stCondLst>
                                    <p:cond delay="50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par>
                          <p:cTn id="18" fill="hold">
                            <p:stCondLst>
                              <p:cond delay="3000"/>
                            </p:stCondLst>
                            <p:childTnLst>
                              <p:par>
                                <p:cTn id="19" presetID="1" presetClass="entr" presetSubtype="0" fill="hold" grpId="0" nodeType="afterEffect">
                                  <p:stCondLst>
                                    <p:cond delay="500"/>
                                  </p:stCondLst>
                                  <p:childTnLst>
                                    <p:set>
                                      <p:cBhvr>
                                        <p:cTn id="20" dur="1" fill="hold">
                                          <p:stCondLst>
                                            <p:cond delay="0"/>
                                          </p:stCondLst>
                                        </p:cTn>
                                        <p:tgtEl>
                                          <p:spTgt spid="19"/>
                                        </p:tgtEl>
                                        <p:attrNameLst>
                                          <p:attrName>style.visibility</p:attrName>
                                        </p:attrNameLst>
                                      </p:cBhvr>
                                      <p:to>
                                        <p:strVal val="visible"/>
                                      </p:to>
                                    </p:set>
                                  </p:childTnLst>
                                </p:cTn>
                              </p:par>
                            </p:childTnLst>
                          </p:cTn>
                        </p:par>
                        <p:par>
                          <p:cTn id="21" fill="hold">
                            <p:stCondLst>
                              <p:cond delay="3500"/>
                            </p:stCondLst>
                            <p:childTnLst>
                              <p:par>
                                <p:cTn id="22" presetID="10" presetClass="exit" presetSubtype="0" fill="hold" grpId="1" nodeType="afterEffect">
                                  <p:stCondLst>
                                    <p:cond delay="500"/>
                                  </p:stCondLst>
                                  <p:childTnLst>
                                    <p:animEffect transition="out" filter="fade">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50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5000"/>
                            </p:stCondLst>
                            <p:childTnLst>
                              <p:par>
                                <p:cTn id="29" presetID="10" presetClass="exit" presetSubtype="0" fill="hold" grpId="1" nodeType="afterEffect">
                                  <p:stCondLst>
                                    <p:cond delay="50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19" grpId="0"/>
      <p:bldP spid="19" grpId="1"/>
      <p:bldP spid="20" grpId="0"/>
      <p:bldP spid="2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76672"/>
            <a:ext cx="8753744" cy="1512168"/>
          </a:xfrm>
        </p:spPr>
        <p:txBody>
          <a:bodyPr>
            <a:noAutofit/>
          </a:bodyPr>
          <a:lstStyle/>
          <a:p>
            <a:r>
              <a:rPr lang="en-US" sz="2400" b="1" u="sng" dirty="0">
                <a:solidFill>
                  <a:schemeClr val="tx1"/>
                </a:solidFill>
              </a:rPr>
              <a:t>Task 1. </a:t>
            </a:r>
            <a:r>
              <a:rPr lang="en-US" sz="2400" b="1" dirty="0">
                <a:solidFill>
                  <a:schemeClr val="tx1"/>
                </a:solidFill>
              </a:rPr>
              <a:t>You are going to read the text aloud. You have 1.5 minutes to read the text silently, and then be ready to read it aloud. Remember that you will not have more than </a:t>
            </a:r>
            <a:r>
              <a:rPr lang="en-US" sz="2400" b="1" dirty="0">
                <a:solidFill>
                  <a:srgbClr val="C00000"/>
                </a:solidFill>
              </a:rPr>
              <a:t>2 minutes </a:t>
            </a:r>
            <a:r>
              <a:rPr lang="en-US" sz="2400" b="1" dirty="0">
                <a:solidFill>
                  <a:schemeClr val="tx1"/>
                </a:solidFill>
              </a:rPr>
              <a:t>for reading aloud</a:t>
            </a:r>
            <a:r>
              <a:rPr lang="en-US" sz="2400" b="1" dirty="0" smtClean="0">
                <a:solidFill>
                  <a:schemeClr val="tx1"/>
                </a:solidFill>
              </a:rPr>
              <a:t>.</a:t>
            </a:r>
            <a:endParaRPr lang="ru-RU" sz="2400" dirty="0"/>
          </a:p>
        </p:txBody>
      </p:sp>
      <p:sp>
        <p:nvSpPr>
          <p:cNvPr id="3" name="Объект 2"/>
          <p:cNvSpPr>
            <a:spLocks noGrp="1"/>
          </p:cNvSpPr>
          <p:nvPr>
            <p:ph idx="1"/>
          </p:nvPr>
        </p:nvSpPr>
        <p:spPr>
          <a:xfrm>
            <a:off x="179512" y="2060848"/>
            <a:ext cx="8856984" cy="4104456"/>
          </a:xfrm>
          <a:ln>
            <a:solidFill>
              <a:schemeClr val="tx1">
                <a:lumMod val="50000"/>
                <a:lumOff val="50000"/>
              </a:schemeClr>
            </a:solidFill>
          </a:ln>
        </p:spPr>
        <p:txBody>
          <a:bodyPr>
            <a:noAutofit/>
          </a:bodyPr>
          <a:lstStyle/>
          <a:p>
            <a:pPr marL="0" indent="0">
              <a:buNone/>
            </a:pPr>
            <a:r>
              <a:rPr lang="en-US" sz="2000" dirty="0"/>
              <a:t>In 1642 a French student invented the first mechanical calculator. He was only 18 and the counting machine was a present for his father. The father worked as a tax collector and the young man wanted to make his job easier.</a:t>
            </a:r>
          </a:p>
          <a:p>
            <a:pPr marL="0" indent="0">
              <a:buNone/>
            </a:pPr>
            <a:r>
              <a:rPr lang="en-US" sz="2000" dirty="0"/>
              <a:t>The talented inventor made several machines but nobody was interested. The young man was ahead of his time. Many years passed before people realized how useful these machines could be and started mass producing them.</a:t>
            </a:r>
          </a:p>
          <a:p>
            <a:pPr marL="0" indent="0">
              <a:buNone/>
            </a:pPr>
            <a:r>
              <a:rPr lang="en-US" sz="2000" dirty="0"/>
              <a:t>Today most mechanical calculators have been replaced with electronic models. These small devices can perform a lot of mathematical operations. You just need to enter the numbers by pressing the keys and you’ll see the final result on the screen in no time.</a:t>
            </a:r>
          </a:p>
          <a:p>
            <a:endParaRPr lang="ru-RU" sz="2000" dirty="0"/>
          </a:p>
        </p:txBody>
      </p:sp>
      <p:grpSp>
        <p:nvGrpSpPr>
          <p:cNvPr id="154" name="Группа 153"/>
          <p:cNvGrpSpPr/>
          <p:nvPr/>
        </p:nvGrpSpPr>
        <p:grpSpPr>
          <a:xfrm>
            <a:off x="6228184" y="6253531"/>
            <a:ext cx="576064" cy="534482"/>
            <a:chOff x="755576" y="5013176"/>
            <a:chExt cx="864096" cy="792088"/>
          </a:xfrm>
          <a:solidFill>
            <a:schemeClr val="bg2">
              <a:lumMod val="20000"/>
              <a:lumOff val="80000"/>
            </a:schemeClr>
          </a:solidFill>
        </p:grpSpPr>
        <p:sp>
          <p:nvSpPr>
            <p:cNvPr id="155" name="Овал 154"/>
            <p:cNvSpPr/>
            <p:nvPr/>
          </p:nvSpPr>
          <p:spPr>
            <a:xfrm>
              <a:off x="755576" y="5013176"/>
              <a:ext cx="864096" cy="792088"/>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70C0"/>
                </a:solidFill>
              </a:endParaRPr>
            </a:p>
          </p:txBody>
        </p:sp>
        <p:cxnSp>
          <p:nvCxnSpPr>
            <p:cNvPr id="156" name="Прямая со стрелкой 155"/>
            <p:cNvCxnSpPr>
              <a:endCxn id="155" idx="1"/>
            </p:cNvCxnSpPr>
            <p:nvPr/>
          </p:nvCxnSpPr>
          <p:spPr>
            <a:xfrm flipH="1" flipV="1">
              <a:off x="882120" y="5129175"/>
              <a:ext cx="305504" cy="316049"/>
            </a:xfrm>
            <a:prstGeom prst="straightConnector1">
              <a:avLst/>
            </a:prstGeom>
            <a:grpFill/>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Прямая со стрелкой 156"/>
            <p:cNvCxnSpPr/>
            <p:nvPr/>
          </p:nvCxnSpPr>
          <p:spPr>
            <a:xfrm flipV="1">
              <a:off x="1187624" y="5409220"/>
              <a:ext cx="288032" cy="36004"/>
            </a:xfrm>
            <a:prstGeom prst="straightConnector1">
              <a:avLst/>
            </a:prstGeom>
            <a:grpFill/>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Объект 3"/>
          <p:cNvSpPr txBox="1">
            <a:spLocks/>
          </p:cNvSpPr>
          <p:nvPr/>
        </p:nvSpPr>
        <p:spPr>
          <a:xfrm>
            <a:off x="7416063" y="627423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2:00</a:t>
            </a:r>
          </a:p>
        </p:txBody>
      </p:sp>
      <p:sp>
        <p:nvSpPr>
          <p:cNvPr id="12" name="Объект 3"/>
          <p:cNvSpPr txBox="1">
            <a:spLocks/>
          </p:cNvSpPr>
          <p:nvPr/>
        </p:nvSpPr>
        <p:spPr>
          <a:xfrm>
            <a:off x="7474352" y="631689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1:59</a:t>
            </a:r>
          </a:p>
        </p:txBody>
      </p:sp>
      <p:sp>
        <p:nvSpPr>
          <p:cNvPr id="13" name="Объект 3"/>
          <p:cNvSpPr txBox="1">
            <a:spLocks/>
          </p:cNvSpPr>
          <p:nvPr/>
        </p:nvSpPr>
        <p:spPr>
          <a:xfrm>
            <a:off x="7409288" y="629442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1:58</a:t>
            </a:r>
          </a:p>
        </p:txBody>
      </p:sp>
      <p:sp>
        <p:nvSpPr>
          <p:cNvPr id="14" name="Объект 3"/>
          <p:cNvSpPr txBox="1">
            <a:spLocks/>
          </p:cNvSpPr>
          <p:nvPr/>
        </p:nvSpPr>
        <p:spPr>
          <a:xfrm>
            <a:off x="7489090" y="631332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1:57</a:t>
            </a:r>
          </a:p>
        </p:txBody>
      </p:sp>
      <p:sp>
        <p:nvSpPr>
          <p:cNvPr id="15" name="Объект 3"/>
          <p:cNvSpPr txBox="1">
            <a:spLocks/>
          </p:cNvSpPr>
          <p:nvPr/>
        </p:nvSpPr>
        <p:spPr>
          <a:xfrm>
            <a:off x="7370897" y="629686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1:56</a:t>
            </a:r>
          </a:p>
        </p:txBody>
      </p:sp>
      <p:sp>
        <p:nvSpPr>
          <p:cNvPr id="16" name="Объект 3"/>
          <p:cNvSpPr txBox="1">
            <a:spLocks/>
          </p:cNvSpPr>
          <p:nvPr/>
        </p:nvSpPr>
        <p:spPr>
          <a:xfrm>
            <a:off x="7402729" y="633471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1:55</a:t>
            </a:r>
          </a:p>
        </p:txBody>
      </p:sp>
      <p:sp>
        <p:nvSpPr>
          <p:cNvPr id="17" name="Объект 3"/>
          <p:cNvSpPr txBox="1">
            <a:spLocks/>
          </p:cNvSpPr>
          <p:nvPr/>
        </p:nvSpPr>
        <p:spPr>
          <a:xfrm>
            <a:off x="7367033" y="629766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1:54</a:t>
            </a:r>
          </a:p>
        </p:txBody>
      </p:sp>
      <p:sp>
        <p:nvSpPr>
          <p:cNvPr id="18" name="Объект 3"/>
          <p:cNvSpPr txBox="1">
            <a:spLocks/>
          </p:cNvSpPr>
          <p:nvPr/>
        </p:nvSpPr>
        <p:spPr>
          <a:xfrm>
            <a:off x="7332583" y="629630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1:53</a:t>
            </a:r>
          </a:p>
        </p:txBody>
      </p:sp>
      <p:sp>
        <p:nvSpPr>
          <p:cNvPr id="19" name="Объект 3"/>
          <p:cNvSpPr txBox="1">
            <a:spLocks/>
          </p:cNvSpPr>
          <p:nvPr/>
        </p:nvSpPr>
        <p:spPr>
          <a:xfrm>
            <a:off x="7367933" y="632368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1:52</a:t>
            </a:r>
          </a:p>
        </p:txBody>
      </p:sp>
      <p:sp>
        <p:nvSpPr>
          <p:cNvPr id="20" name="Объект 3"/>
          <p:cNvSpPr txBox="1">
            <a:spLocks/>
          </p:cNvSpPr>
          <p:nvPr/>
        </p:nvSpPr>
        <p:spPr>
          <a:xfrm>
            <a:off x="7464115" y="629657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1:51</a:t>
            </a:r>
          </a:p>
        </p:txBody>
      </p:sp>
      <p:sp>
        <p:nvSpPr>
          <p:cNvPr id="21" name="Объект 3"/>
          <p:cNvSpPr txBox="1">
            <a:spLocks/>
          </p:cNvSpPr>
          <p:nvPr/>
        </p:nvSpPr>
        <p:spPr>
          <a:xfrm>
            <a:off x="7358328" y="633607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1:50</a:t>
            </a:r>
          </a:p>
        </p:txBody>
      </p:sp>
      <p:sp>
        <p:nvSpPr>
          <p:cNvPr id="22" name="Объект 3"/>
          <p:cNvSpPr txBox="1">
            <a:spLocks/>
          </p:cNvSpPr>
          <p:nvPr/>
        </p:nvSpPr>
        <p:spPr>
          <a:xfrm>
            <a:off x="7355953" y="631372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1:49</a:t>
            </a:r>
          </a:p>
        </p:txBody>
      </p:sp>
      <p:sp>
        <p:nvSpPr>
          <p:cNvPr id="23" name="Объект 3"/>
          <p:cNvSpPr txBox="1">
            <a:spLocks/>
          </p:cNvSpPr>
          <p:nvPr/>
        </p:nvSpPr>
        <p:spPr>
          <a:xfrm>
            <a:off x="7387976" y="628103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1:48</a:t>
            </a:r>
          </a:p>
        </p:txBody>
      </p:sp>
      <p:sp>
        <p:nvSpPr>
          <p:cNvPr id="24" name="Объект 3"/>
          <p:cNvSpPr txBox="1">
            <a:spLocks/>
          </p:cNvSpPr>
          <p:nvPr/>
        </p:nvSpPr>
        <p:spPr>
          <a:xfrm>
            <a:off x="7410257" y="630194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1:47</a:t>
            </a:r>
          </a:p>
        </p:txBody>
      </p:sp>
      <p:sp>
        <p:nvSpPr>
          <p:cNvPr id="25" name="Объект 3"/>
          <p:cNvSpPr txBox="1">
            <a:spLocks/>
          </p:cNvSpPr>
          <p:nvPr/>
        </p:nvSpPr>
        <p:spPr>
          <a:xfrm>
            <a:off x="7416962" y="633997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1:46</a:t>
            </a:r>
          </a:p>
        </p:txBody>
      </p:sp>
      <p:sp>
        <p:nvSpPr>
          <p:cNvPr id="26" name="Объект 3"/>
          <p:cNvSpPr txBox="1">
            <a:spLocks/>
          </p:cNvSpPr>
          <p:nvPr/>
        </p:nvSpPr>
        <p:spPr>
          <a:xfrm>
            <a:off x="7383120" y="627437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1:45</a:t>
            </a:r>
          </a:p>
        </p:txBody>
      </p:sp>
      <p:sp>
        <p:nvSpPr>
          <p:cNvPr id="27" name="Объект 3"/>
          <p:cNvSpPr txBox="1">
            <a:spLocks/>
          </p:cNvSpPr>
          <p:nvPr/>
        </p:nvSpPr>
        <p:spPr>
          <a:xfrm>
            <a:off x="7413969" y="630370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1:44</a:t>
            </a:r>
          </a:p>
        </p:txBody>
      </p:sp>
      <p:sp>
        <p:nvSpPr>
          <p:cNvPr id="28" name="Объект 3"/>
          <p:cNvSpPr txBox="1">
            <a:spLocks/>
          </p:cNvSpPr>
          <p:nvPr/>
        </p:nvSpPr>
        <p:spPr>
          <a:xfrm>
            <a:off x="7389177" y="630376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1:43</a:t>
            </a:r>
          </a:p>
        </p:txBody>
      </p:sp>
      <p:sp>
        <p:nvSpPr>
          <p:cNvPr id="29" name="Объект 3"/>
          <p:cNvSpPr txBox="1">
            <a:spLocks/>
          </p:cNvSpPr>
          <p:nvPr/>
        </p:nvSpPr>
        <p:spPr>
          <a:xfrm>
            <a:off x="7451832" y="625468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1:42</a:t>
            </a:r>
          </a:p>
        </p:txBody>
      </p:sp>
      <p:sp>
        <p:nvSpPr>
          <p:cNvPr id="30" name="Объект 3"/>
          <p:cNvSpPr txBox="1">
            <a:spLocks/>
          </p:cNvSpPr>
          <p:nvPr/>
        </p:nvSpPr>
        <p:spPr>
          <a:xfrm>
            <a:off x="7430079" y="631762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1:41</a:t>
            </a:r>
          </a:p>
        </p:txBody>
      </p:sp>
      <p:sp>
        <p:nvSpPr>
          <p:cNvPr id="31" name="Объект 3"/>
          <p:cNvSpPr txBox="1">
            <a:spLocks/>
          </p:cNvSpPr>
          <p:nvPr/>
        </p:nvSpPr>
        <p:spPr>
          <a:xfrm>
            <a:off x="7342836" y="631184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1:40</a:t>
            </a:r>
          </a:p>
        </p:txBody>
      </p:sp>
      <p:sp>
        <p:nvSpPr>
          <p:cNvPr id="32" name="Объект 3"/>
          <p:cNvSpPr txBox="1">
            <a:spLocks/>
          </p:cNvSpPr>
          <p:nvPr/>
        </p:nvSpPr>
        <p:spPr>
          <a:xfrm>
            <a:off x="7446547" y="628952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1:39</a:t>
            </a:r>
          </a:p>
        </p:txBody>
      </p:sp>
      <p:sp>
        <p:nvSpPr>
          <p:cNvPr id="33" name="Объект 3"/>
          <p:cNvSpPr txBox="1">
            <a:spLocks/>
          </p:cNvSpPr>
          <p:nvPr/>
        </p:nvSpPr>
        <p:spPr>
          <a:xfrm>
            <a:off x="7424644" y="627238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1:38</a:t>
            </a:r>
          </a:p>
        </p:txBody>
      </p:sp>
      <p:sp>
        <p:nvSpPr>
          <p:cNvPr id="34" name="Объект 3"/>
          <p:cNvSpPr txBox="1">
            <a:spLocks/>
          </p:cNvSpPr>
          <p:nvPr/>
        </p:nvSpPr>
        <p:spPr>
          <a:xfrm>
            <a:off x="7464146" y="627082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1:37</a:t>
            </a:r>
          </a:p>
        </p:txBody>
      </p:sp>
      <p:sp>
        <p:nvSpPr>
          <p:cNvPr id="35" name="Объект 3"/>
          <p:cNvSpPr txBox="1">
            <a:spLocks/>
          </p:cNvSpPr>
          <p:nvPr/>
        </p:nvSpPr>
        <p:spPr>
          <a:xfrm>
            <a:off x="7398347" y="628610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1:36</a:t>
            </a:r>
          </a:p>
        </p:txBody>
      </p:sp>
      <p:sp>
        <p:nvSpPr>
          <p:cNvPr id="36" name="Объект 3"/>
          <p:cNvSpPr txBox="1">
            <a:spLocks/>
          </p:cNvSpPr>
          <p:nvPr/>
        </p:nvSpPr>
        <p:spPr>
          <a:xfrm>
            <a:off x="7360012" y="626480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1:35</a:t>
            </a:r>
          </a:p>
        </p:txBody>
      </p:sp>
      <p:sp>
        <p:nvSpPr>
          <p:cNvPr id="37" name="Объект 3"/>
          <p:cNvSpPr txBox="1">
            <a:spLocks/>
          </p:cNvSpPr>
          <p:nvPr/>
        </p:nvSpPr>
        <p:spPr>
          <a:xfrm>
            <a:off x="7385937" y="627734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1:34</a:t>
            </a:r>
          </a:p>
        </p:txBody>
      </p:sp>
      <p:sp>
        <p:nvSpPr>
          <p:cNvPr id="38" name="Объект 3"/>
          <p:cNvSpPr txBox="1">
            <a:spLocks/>
          </p:cNvSpPr>
          <p:nvPr/>
        </p:nvSpPr>
        <p:spPr>
          <a:xfrm>
            <a:off x="7422806" y="630321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1:33</a:t>
            </a:r>
          </a:p>
        </p:txBody>
      </p:sp>
      <p:sp>
        <p:nvSpPr>
          <p:cNvPr id="39" name="Объект 3"/>
          <p:cNvSpPr txBox="1">
            <a:spLocks/>
          </p:cNvSpPr>
          <p:nvPr/>
        </p:nvSpPr>
        <p:spPr>
          <a:xfrm>
            <a:off x="7379881" y="627281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1:32</a:t>
            </a:r>
          </a:p>
        </p:txBody>
      </p:sp>
      <p:sp>
        <p:nvSpPr>
          <p:cNvPr id="40" name="Объект 3"/>
          <p:cNvSpPr txBox="1">
            <a:spLocks/>
          </p:cNvSpPr>
          <p:nvPr/>
        </p:nvSpPr>
        <p:spPr>
          <a:xfrm>
            <a:off x="7428957" y="626926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1:31</a:t>
            </a:r>
          </a:p>
        </p:txBody>
      </p:sp>
      <p:sp>
        <p:nvSpPr>
          <p:cNvPr id="41" name="Объект 3"/>
          <p:cNvSpPr txBox="1">
            <a:spLocks/>
          </p:cNvSpPr>
          <p:nvPr/>
        </p:nvSpPr>
        <p:spPr>
          <a:xfrm>
            <a:off x="7514139" y="631415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1:30</a:t>
            </a:r>
          </a:p>
        </p:txBody>
      </p:sp>
      <p:sp>
        <p:nvSpPr>
          <p:cNvPr id="42" name="Объект 3"/>
          <p:cNvSpPr txBox="1">
            <a:spLocks/>
          </p:cNvSpPr>
          <p:nvPr/>
        </p:nvSpPr>
        <p:spPr>
          <a:xfrm>
            <a:off x="7468043" y="631994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1:29</a:t>
            </a:r>
          </a:p>
        </p:txBody>
      </p:sp>
      <p:sp>
        <p:nvSpPr>
          <p:cNvPr id="43" name="Объект 3"/>
          <p:cNvSpPr txBox="1">
            <a:spLocks/>
          </p:cNvSpPr>
          <p:nvPr/>
        </p:nvSpPr>
        <p:spPr>
          <a:xfrm>
            <a:off x="7496565" y="627580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1:28</a:t>
            </a:r>
          </a:p>
        </p:txBody>
      </p:sp>
      <p:sp>
        <p:nvSpPr>
          <p:cNvPr id="44" name="Объект 3"/>
          <p:cNvSpPr txBox="1">
            <a:spLocks/>
          </p:cNvSpPr>
          <p:nvPr/>
        </p:nvSpPr>
        <p:spPr>
          <a:xfrm>
            <a:off x="7524148" y="628238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1:27</a:t>
            </a:r>
          </a:p>
        </p:txBody>
      </p:sp>
      <p:sp>
        <p:nvSpPr>
          <p:cNvPr id="45" name="Объект 3"/>
          <p:cNvSpPr txBox="1">
            <a:spLocks/>
          </p:cNvSpPr>
          <p:nvPr/>
        </p:nvSpPr>
        <p:spPr>
          <a:xfrm>
            <a:off x="7535498" y="630088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1:26</a:t>
            </a:r>
          </a:p>
        </p:txBody>
      </p:sp>
      <p:sp>
        <p:nvSpPr>
          <p:cNvPr id="46" name="Объект 3"/>
          <p:cNvSpPr txBox="1">
            <a:spLocks/>
          </p:cNvSpPr>
          <p:nvPr/>
        </p:nvSpPr>
        <p:spPr>
          <a:xfrm>
            <a:off x="7526993" y="631777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1:25</a:t>
            </a:r>
          </a:p>
        </p:txBody>
      </p:sp>
      <p:sp>
        <p:nvSpPr>
          <p:cNvPr id="47" name="Объект 3"/>
          <p:cNvSpPr txBox="1">
            <a:spLocks/>
          </p:cNvSpPr>
          <p:nvPr/>
        </p:nvSpPr>
        <p:spPr>
          <a:xfrm>
            <a:off x="7496544" y="627545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1:24</a:t>
            </a:r>
          </a:p>
        </p:txBody>
      </p:sp>
      <p:sp>
        <p:nvSpPr>
          <p:cNvPr id="48" name="Объект 3"/>
          <p:cNvSpPr txBox="1">
            <a:spLocks/>
          </p:cNvSpPr>
          <p:nvPr/>
        </p:nvSpPr>
        <p:spPr>
          <a:xfrm>
            <a:off x="7521649" y="630087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1:23</a:t>
            </a:r>
          </a:p>
        </p:txBody>
      </p:sp>
      <p:sp>
        <p:nvSpPr>
          <p:cNvPr id="49" name="Объект 3"/>
          <p:cNvSpPr txBox="1">
            <a:spLocks/>
          </p:cNvSpPr>
          <p:nvPr/>
        </p:nvSpPr>
        <p:spPr>
          <a:xfrm>
            <a:off x="7492801" y="629067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1:22</a:t>
            </a:r>
          </a:p>
        </p:txBody>
      </p:sp>
      <p:sp>
        <p:nvSpPr>
          <p:cNvPr id="50" name="Объект 3"/>
          <p:cNvSpPr txBox="1">
            <a:spLocks/>
          </p:cNvSpPr>
          <p:nvPr/>
        </p:nvSpPr>
        <p:spPr>
          <a:xfrm>
            <a:off x="7440146" y="62921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1:21</a:t>
            </a:r>
          </a:p>
        </p:txBody>
      </p:sp>
      <p:sp>
        <p:nvSpPr>
          <p:cNvPr id="51" name="Объект 3"/>
          <p:cNvSpPr txBox="1">
            <a:spLocks/>
          </p:cNvSpPr>
          <p:nvPr/>
        </p:nvSpPr>
        <p:spPr>
          <a:xfrm>
            <a:off x="7501470" y="631292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1:20</a:t>
            </a:r>
          </a:p>
        </p:txBody>
      </p:sp>
      <p:sp>
        <p:nvSpPr>
          <p:cNvPr id="52" name="Объект 3"/>
          <p:cNvSpPr txBox="1">
            <a:spLocks/>
          </p:cNvSpPr>
          <p:nvPr/>
        </p:nvSpPr>
        <p:spPr>
          <a:xfrm>
            <a:off x="7523917" y="629904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1:19</a:t>
            </a:r>
          </a:p>
        </p:txBody>
      </p:sp>
      <p:sp>
        <p:nvSpPr>
          <p:cNvPr id="53" name="Объект 3"/>
          <p:cNvSpPr txBox="1">
            <a:spLocks/>
          </p:cNvSpPr>
          <p:nvPr/>
        </p:nvSpPr>
        <p:spPr>
          <a:xfrm>
            <a:off x="7472727" y="630648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1:18</a:t>
            </a:r>
          </a:p>
        </p:txBody>
      </p:sp>
      <p:sp>
        <p:nvSpPr>
          <p:cNvPr id="54" name="Объект 3"/>
          <p:cNvSpPr txBox="1">
            <a:spLocks/>
          </p:cNvSpPr>
          <p:nvPr/>
        </p:nvSpPr>
        <p:spPr>
          <a:xfrm>
            <a:off x="7530260" y="628789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1:17</a:t>
            </a:r>
          </a:p>
        </p:txBody>
      </p:sp>
      <p:sp>
        <p:nvSpPr>
          <p:cNvPr id="55" name="Объект 3"/>
          <p:cNvSpPr txBox="1">
            <a:spLocks/>
          </p:cNvSpPr>
          <p:nvPr/>
        </p:nvSpPr>
        <p:spPr>
          <a:xfrm>
            <a:off x="7462984" y="627875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1:16</a:t>
            </a:r>
          </a:p>
        </p:txBody>
      </p:sp>
      <p:sp>
        <p:nvSpPr>
          <p:cNvPr id="56" name="Объект 3"/>
          <p:cNvSpPr txBox="1">
            <a:spLocks/>
          </p:cNvSpPr>
          <p:nvPr/>
        </p:nvSpPr>
        <p:spPr>
          <a:xfrm>
            <a:off x="7447572" y="629054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1:15</a:t>
            </a:r>
          </a:p>
        </p:txBody>
      </p:sp>
      <p:sp>
        <p:nvSpPr>
          <p:cNvPr id="57" name="Объект 3"/>
          <p:cNvSpPr txBox="1">
            <a:spLocks/>
          </p:cNvSpPr>
          <p:nvPr/>
        </p:nvSpPr>
        <p:spPr>
          <a:xfrm>
            <a:off x="7479333" y="632052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1:14</a:t>
            </a:r>
          </a:p>
        </p:txBody>
      </p:sp>
      <p:sp>
        <p:nvSpPr>
          <p:cNvPr id="58" name="Объект 3"/>
          <p:cNvSpPr txBox="1">
            <a:spLocks/>
          </p:cNvSpPr>
          <p:nvPr/>
        </p:nvSpPr>
        <p:spPr>
          <a:xfrm>
            <a:off x="7448517" y="62863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1:13</a:t>
            </a:r>
          </a:p>
        </p:txBody>
      </p:sp>
      <p:sp>
        <p:nvSpPr>
          <p:cNvPr id="59" name="Объект 3"/>
          <p:cNvSpPr txBox="1">
            <a:spLocks/>
          </p:cNvSpPr>
          <p:nvPr/>
        </p:nvSpPr>
        <p:spPr>
          <a:xfrm>
            <a:off x="7526558" y="630741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1:12</a:t>
            </a:r>
          </a:p>
        </p:txBody>
      </p:sp>
      <p:sp>
        <p:nvSpPr>
          <p:cNvPr id="60" name="Объект 3"/>
          <p:cNvSpPr txBox="1">
            <a:spLocks/>
          </p:cNvSpPr>
          <p:nvPr/>
        </p:nvSpPr>
        <p:spPr>
          <a:xfrm>
            <a:off x="7512086" y="631286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1:11</a:t>
            </a:r>
          </a:p>
        </p:txBody>
      </p:sp>
      <p:sp>
        <p:nvSpPr>
          <p:cNvPr id="61" name="Объект 3"/>
          <p:cNvSpPr txBox="1">
            <a:spLocks/>
          </p:cNvSpPr>
          <p:nvPr/>
        </p:nvSpPr>
        <p:spPr>
          <a:xfrm>
            <a:off x="7486820" y="631377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1:10</a:t>
            </a:r>
          </a:p>
        </p:txBody>
      </p:sp>
      <p:sp>
        <p:nvSpPr>
          <p:cNvPr id="62" name="Объект 3"/>
          <p:cNvSpPr txBox="1">
            <a:spLocks/>
          </p:cNvSpPr>
          <p:nvPr/>
        </p:nvSpPr>
        <p:spPr>
          <a:xfrm>
            <a:off x="7493058" y="627980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1:09</a:t>
            </a:r>
          </a:p>
        </p:txBody>
      </p:sp>
      <p:sp>
        <p:nvSpPr>
          <p:cNvPr id="63" name="Объект 3"/>
          <p:cNvSpPr txBox="1">
            <a:spLocks/>
          </p:cNvSpPr>
          <p:nvPr/>
        </p:nvSpPr>
        <p:spPr>
          <a:xfrm>
            <a:off x="7526076" y="630041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1:08</a:t>
            </a:r>
          </a:p>
        </p:txBody>
      </p:sp>
      <p:sp>
        <p:nvSpPr>
          <p:cNvPr id="64" name="Объект 3"/>
          <p:cNvSpPr txBox="1">
            <a:spLocks/>
          </p:cNvSpPr>
          <p:nvPr/>
        </p:nvSpPr>
        <p:spPr>
          <a:xfrm>
            <a:off x="7505596" y="629798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1:07</a:t>
            </a:r>
          </a:p>
        </p:txBody>
      </p:sp>
      <p:sp>
        <p:nvSpPr>
          <p:cNvPr id="65" name="Объект 3"/>
          <p:cNvSpPr txBox="1">
            <a:spLocks/>
          </p:cNvSpPr>
          <p:nvPr/>
        </p:nvSpPr>
        <p:spPr>
          <a:xfrm>
            <a:off x="7514700" y="627616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1:06</a:t>
            </a:r>
          </a:p>
        </p:txBody>
      </p:sp>
      <p:sp>
        <p:nvSpPr>
          <p:cNvPr id="66" name="Объект 3"/>
          <p:cNvSpPr txBox="1">
            <a:spLocks/>
          </p:cNvSpPr>
          <p:nvPr/>
        </p:nvSpPr>
        <p:spPr>
          <a:xfrm>
            <a:off x="7456634" y="627889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1:05</a:t>
            </a:r>
          </a:p>
        </p:txBody>
      </p:sp>
      <p:sp>
        <p:nvSpPr>
          <p:cNvPr id="67" name="Объект 3"/>
          <p:cNvSpPr txBox="1">
            <a:spLocks/>
          </p:cNvSpPr>
          <p:nvPr/>
        </p:nvSpPr>
        <p:spPr>
          <a:xfrm>
            <a:off x="7501173" y="628528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1:04</a:t>
            </a:r>
          </a:p>
        </p:txBody>
      </p:sp>
      <p:sp>
        <p:nvSpPr>
          <p:cNvPr id="68" name="Объект 3"/>
          <p:cNvSpPr txBox="1">
            <a:spLocks/>
          </p:cNvSpPr>
          <p:nvPr/>
        </p:nvSpPr>
        <p:spPr>
          <a:xfrm>
            <a:off x="7505763" y="627871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1:03</a:t>
            </a:r>
          </a:p>
        </p:txBody>
      </p:sp>
      <p:sp>
        <p:nvSpPr>
          <p:cNvPr id="69" name="Объект 3"/>
          <p:cNvSpPr txBox="1">
            <a:spLocks/>
          </p:cNvSpPr>
          <p:nvPr/>
        </p:nvSpPr>
        <p:spPr>
          <a:xfrm>
            <a:off x="7539322" y="630128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1:02</a:t>
            </a:r>
          </a:p>
        </p:txBody>
      </p:sp>
      <p:sp>
        <p:nvSpPr>
          <p:cNvPr id="70" name="Объект 3"/>
          <p:cNvSpPr txBox="1">
            <a:spLocks/>
          </p:cNvSpPr>
          <p:nvPr/>
        </p:nvSpPr>
        <p:spPr>
          <a:xfrm>
            <a:off x="7528903" y="633015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1:01</a:t>
            </a:r>
          </a:p>
        </p:txBody>
      </p:sp>
      <p:sp>
        <p:nvSpPr>
          <p:cNvPr id="71" name="Объект 3"/>
          <p:cNvSpPr txBox="1">
            <a:spLocks/>
          </p:cNvSpPr>
          <p:nvPr/>
        </p:nvSpPr>
        <p:spPr>
          <a:xfrm>
            <a:off x="7520232" y="630807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1:00</a:t>
            </a:r>
          </a:p>
        </p:txBody>
      </p:sp>
      <p:sp>
        <p:nvSpPr>
          <p:cNvPr id="72" name="Объект 3"/>
          <p:cNvSpPr txBox="1">
            <a:spLocks/>
          </p:cNvSpPr>
          <p:nvPr/>
        </p:nvSpPr>
        <p:spPr>
          <a:xfrm>
            <a:off x="7545703" y="632021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0:59</a:t>
            </a:r>
          </a:p>
        </p:txBody>
      </p:sp>
      <p:sp>
        <p:nvSpPr>
          <p:cNvPr id="73" name="Объект 3"/>
          <p:cNvSpPr txBox="1">
            <a:spLocks/>
          </p:cNvSpPr>
          <p:nvPr/>
        </p:nvSpPr>
        <p:spPr>
          <a:xfrm>
            <a:off x="7467320" y="632015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0:58</a:t>
            </a:r>
          </a:p>
        </p:txBody>
      </p:sp>
      <p:sp>
        <p:nvSpPr>
          <p:cNvPr id="74" name="Объект 3"/>
          <p:cNvSpPr txBox="1">
            <a:spLocks/>
          </p:cNvSpPr>
          <p:nvPr/>
        </p:nvSpPr>
        <p:spPr>
          <a:xfrm>
            <a:off x="7559513" y="634369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0:57</a:t>
            </a:r>
          </a:p>
        </p:txBody>
      </p:sp>
      <p:sp>
        <p:nvSpPr>
          <p:cNvPr id="75" name="Объект 3"/>
          <p:cNvSpPr txBox="1">
            <a:spLocks/>
          </p:cNvSpPr>
          <p:nvPr/>
        </p:nvSpPr>
        <p:spPr>
          <a:xfrm>
            <a:off x="7481092" y="629460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0:56</a:t>
            </a:r>
          </a:p>
        </p:txBody>
      </p:sp>
      <p:sp>
        <p:nvSpPr>
          <p:cNvPr id="76" name="Объект 3"/>
          <p:cNvSpPr txBox="1">
            <a:spLocks/>
          </p:cNvSpPr>
          <p:nvPr/>
        </p:nvSpPr>
        <p:spPr>
          <a:xfrm>
            <a:off x="7507511" y="629805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0:55</a:t>
            </a:r>
          </a:p>
        </p:txBody>
      </p:sp>
      <p:sp>
        <p:nvSpPr>
          <p:cNvPr id="77" name="Объект 3"/>
          <p:cNvSpPr txBox="1">
            <a:spLocks/>
          </p:cNvSpPr>
          <p:nvPr/>
        </p:nvSpPr>
        <p:spPr>
          <a:xfrm>
            <a:off x="7463015" y="631192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0:54</a:t>
            </a:r>
          </a:p>
        </p:txBody>
      </p:sp>
      <p:sp>
        <p:nvSpPr>
          <p:cNvPr id="78" name="Объект 3"/>
          <p:cNvSpPr txBox="1">
            <a:spLocks/>
          </p:cNvSpPr>
          <p:nvPr/>
        </p:nvSpPr>
        <p:spPr>
          <a:xfrm>
            <a:off x="7461638" y="631453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0:53</a:t>
            </a:r>
          </a:p>
        </p:txBody>
      </p:sp>
      <p:sp>
        <p:nvSpPr>
          <p:cNvPr id="79" name="Объект 3"/>
          <p:cNvSpPr txBox="1">
            <a:spLocks/>
          </p:cNvSpPr>
          <p:nvPr/>
        </p:nvSpPr>
        <p:spPr>
          <a:xfrm>
            <a:off x="7498446" y="633587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0:52</a:t>
            </a:r>
          </a:p>
        </p:txBody>
      </p:sp>
      <p:sp>
        <p:nvSpPr>
          <p:cNvPr id="80" name="Объект 3"/>
          <p:cNvSpPr txBox="1">
            <a:spLocks/>
          </p:cNvSpPr>
          <p:nvPr/>
        </p:nvSpPr>
        <p:spPr>
          <a:xfrm>
            <a:off x="7545742" y="632665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0:51</a:t>
            </a:r>
          </a:p>
        </p:txBody>
      </p:sp>
      <p:sp>
        <p:nvSpPr>
          <p:cNvPr id="81" name="Объект 3"/>
          <p:cNvSpPr txBox="1">
            <a:spLocks/>
          </p:cNvSpPr>
          <p:nvPr/>
        </p:nvSpPr>
        <p:spPr>
          <a:xfrm>
            <a:off x="7471860" y="631078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0:50</a:t>
            </a:r>
          </a:p>
        </p:txBody>
      </p:sp>
      <p:sp>
        <p:nvSpPr>
          <p:cNvPr id="82" name="Объект 3"/>
          <p:cNvSpPr txBox="1">
            <a:spLocks/>
          </p:cNvSpPr>
          <p:nvPr/>
        </p:nvSpPr>
        <p:spPr>
          <a:xfrm>
            <a:off x="7489863" y="631081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0:49</a:t>
            </a:r>
          </a:p>
        </p:txBody>
      </p:sp>
      <p:sp>
        <p:nvSpPr>
          <p:cNvPr id="83" name="Объект 3"/>
          <p:cNvSpPr txBox="1">
            <a:spLocks/>
          </p:cNvSpPr>
          <p:nvPr/>
        </p:nvSpPr>
        <p:spPr>
          <a:xfrm>
            <a:off x="7470780" y="629819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0:48</a:t>
            </a:r>
          </a:p>
        </p:txBody>
      </p:sp>
      <p:sp>
        <p:nvSpPr>
          <p:cNvPr id="84" name="Объект 3"/>
          <p:cNvSpPr txBox="1">
            <a:spLocks/>
          </p:cNvSpPr>
          <p:nvPr/>
        </p:nvSpPr>
        <p:spPr>
          <a:xfrm>
            <a:off x="7468402" y="629486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0:47</a:t>
            </a:r>
          </a:p>
        </p:txBody>
      </p:sp>
      <p:sp>
        <p:nvSpPr>
          <p:cNvPr id="85" name="Объект 3"/>
          <p:cNvSpPr txBox="1">
            <a:spLocks/>
          </p:cNvSpPr>
          <p:nvPr/>
        </p:nvSpPr>
        <p:spPr>
          <a:xfrm>
            <a:off x="7466023" y="627876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0:46</a:t>
            </a:r>
          </a:p>
        </p:txBody>
      </p:sp>
      <p:sp>
        <p:nvSpPr>
          <p:cNvPr id="86" name="Объект 3"/>
          <p:cNvSpPr txBox="1">
            <a:spLocks/>
          </p:cNvSpPr>
          <p:nvPr/>
        </p:nvSpPr>
        <p:spPr>
          <a:xfrm>
            <a:off x="7536855" y="631464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0:45</a:t>
            </a:r>
          </a:p>
        </p:txBody>
      </p:sp>
      <p:sp>
        <p:nvSpPr>
          <p:cNvPr id="87" name="Объект 3"/>
          <p:cNvSpPr txBox="1">
            <a:spLocks/>
          </p:cNvSpPr>
          <p:nvPr/>
        </p:nvSpPr>
        <p:spPr>
          <a:xfrm>
            <a:off x="7485080" y="630355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0:44</a:t>
            </a:r>
          </a:p>
        </p:txBody>
      </p:sp>
      <p:sp>
        <p:nvSpPr>
          <p:cNvPr id="88" name="Объект 3"/>
          <p:cNvSpPr txBox="1">
            <a:spLocks/>
          </p:cNvSpPr>
          <p:nvPr/>
        </p:nvSpPr>
        <p:spPr>
          <a:xfrm>
            <a:off x="7520275" y="631701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0:43</a:t>
            </a:r>
          </a:p>
        </p:txBody>
      </p:sp>
      <p:sp>
        <p:nvSpPr>
          <p:cNvPr id="89" name="Объект 3"/>
          <p:cNvSpPr txBox="1">
            <a:spLocks/>
          </p:cNvSpPr>
          <p:nvPr/>
        </p:nvSpPr>
        <p:spPr>
          <a:xfrm>
            <a:off x="7475770" y="632100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0:42</a:t>
            </a:r>
          </a:p>
        </p:txBody>
      </p:sp>
      <p:sp>
        <p:nvSpPr>
          <p:cNvPr id="90" name="Объект 3"/>
          <p:cNvSpPr txBox="1">
            <a:spLocks/>
          </p:cNvSpPr>
          <p:nvPr/>
        </p:nvSpPr>
        <p:spPr>
          <a:xfrm>
            <a:off x="7573567" y="632185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0:41</a:t>
            </a:r>
          </a:p>
        </p:txBody>
      </p:sp>
      <p:sp>
        <p:nvSpPr>
          <p:cNvPr id="91" name="Объект 3"/>
          <p:cNvSpPr txBox="1">
            <a:spLocks/>
          </p:cNvSpPr>
          <p:nvPr/>
        </p:nvSpPr>
        <p:spPr>
          <a:xfrm>
            <a:off x="7475789" y="631299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0:40</a:t>
            </a:r>
          </a:p>
        </p:txBody>
      </p:sp>
      <p:sp>
        <p:nvSpPr>
          <p:cNvPr id="92" name="Объект 3"/>
          <p:cNvSpPr txBox="1">
            <a:spLocks/>
          </p:cNvSpPr>
          <p:nvPr/>
        </p:nvSpPr>
        <p:spPr>
          <a:xfrm>
            <a:off x="7523318" y="633242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0:39</a:t>
            </a:r>
          </a:p>
        </p:txBody>
      </p:sp>
      <p:sp>
        <p:nvSpPr>
          <p:cNvPr id="93" name="Объект 3"/>
          <p:cNvSpPr txBox="1">
            <a:spLocks/>
          </p:cNvSpPr>
          <p:nvPr/>
        </p:nvSpPr>
        <p:spPr>
          <a:xfrm>
            <a:off x="7506670" y="630662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0:38</a:t>
            </a:r>
          </a:p>
        </p:txBody>
      </p:sp>
      <p:sp>
        <p:nvSpPr>
          <p:cNvPr id="94" name="Объект 3"/>
          <p:cNvSpPr txBox="1">
            <a:spLocks/>
          </p:cNvSpPr>
          <p:nvPr/>
        </p:nvSpPr>
        <p:spPr>
          <a:xfrm>
            <a:off x="7517291" y="632620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0:37</a:t>
            </a:r>
          </a:p>
        </p:txBody>
      </p:sp>
      <p:sp>
        <p:nvSpPr>
          <p:cNvPr id="95" name="Объект 3"/>
          <p:cNvSpPr txBox="1">
            <a:spLocks/>
          </p:cNvSpPr>
          <p:nvPr/>
        </p:nvSpPr>
        <p:spPr>
          <a:xfrm>
            <a:off x="7487181" y="630459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0:36</a:t>
            </a:r>
          </a:p>
        </p:txBody>
      </p:sp>
      <p:sp>
        <p:nvSpPr>
          <p:cNvPr id="96" name="Объект 3"/>
          <p:cNvSpPr txBox="1">
            <a:spLocks/>
          </p:cNvSpPr>
          <p:nvPr/>
        </p:nvSpPr>
        <p:spPr>
          <a:xfrm>
            <a:off x="7526676" y="631319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0:35</a:t>
            </a:r>
          </a:p>
        </p:txBody>
      </p:sp>
      <p:sp>
        <p:nvSpPr>
          <p:cNvPr id="97" name="Объект 3"/>
          <p:cNvSpPr txBox="1">
            <a:spLocks/>
          </p:cNvSpPr>
          <p:nvPr/>
        </p:nvSpPr>
        <p:spPr>
          <a:xfrm>
            <a:off x="7539984" y="630604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0:34</a:t>
            </a:r>
          </a:p>
        </p:txBody>
      </p:sp>
      <p:sp>
        <p:nvSpPr>
          <p:cNvPr id="98" name="Объект 3"/>
          <p:cNvSpPr txBox="1">
            <a:spLocks/>
          </p:cNvSpPr>
          <p:nvPr/>
        </p:nvSpPr>
        <p:spPr>
          <a:xfrm>
            <a:off x="7488494" y="630153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0:33</a:t>
            </a:r>
          </a:p>
        </p:txBody>
      </p:sp>
      <p:sp>
        <p:nvSpPr>
          <p:cNvPr id="99" name="Объект 3"/>
          <p:cNvSpPr txBox="1">
            <a:spLocks/>
          </p:cNvSpPr>
          <p:nvPr/>
        </p:nvSpPr>
        <p:spPr>
          <a:xfrm>
            <a:off x="7515622" y="631871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0:32</a:t>
            </a:r>
          </a:p>
        </p:txBody>
      </p:sp>
      <p:sp>
        <p:nvSpPr>
          <p:cNvPr id="100" name="Объект 3"/>
          <p:cNvSpPr txBox="1">
            <a:spLocks/>
          </p:cNvSpPr>
          <p:nvPr/>
        </p:nvSpPr>
        <p:spPr>
          <a:xfrm>
            <a:off x="7551502" y="631683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0:31</a:t>
            </a:r>
          </a:p>
        </p:txBody>
      </p:sp>
      <p:sp>
        <p:nvSpPr>
          <p:cNvPr id="101" name="Объект 3"/>
          <p:cNvSpPr txBox="1">
            <a:spLocks/>
          </p:cNvSpPr>
          <p:nvPr/>
        </p:nvSpPr>
        <p:spPr>
          <a:xfrm>
            <a:off x="7458978" y="630955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0:30</a:t>
            </a:r>
          </a:p>
        </p:txBody>
      </p:sp>
      <p:sp>
        <p:nvSpPr>
          <p:cNvPr id="102" name="Объект 3"/>
          <p:cNvSpPr txBox="1">
            <a:spLocks/>
          </p:cNvSpPr>
          <p:nvPr/>
        </p:nvSpPr>
        <p:spPr>
          <a:xfrm>
            <a:off x="7469420" y="631683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0:29</a:t>
            </a:r>
          </a:p>
        </p:txBody>
      </p:sp>
      <p:sp>
        <p:nvSpPr>
          <p:cNvPr id="103" name="Объект 3"/>
          <p:cNvSpPr txBox="1">
            <a:spLocks/>
          </p:cNvSpPr>
          <p:nvPr/>
        </p:nvSpPr>
        <p:spPr>
          <a:xfrm>
            <a:off x="7506832" y="629377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0:28</a:t>
            </a:r>
          </a:p>
        </p:txBody>
      </p:sp>
      <p:sp>
        <p:nvSpPr>
          <p:cNvPr id="104" name="Объект 3"/>
          <p:cNvSpPr txBox="1">
            <a:spLocks/>
          </p:cNvSpPr>
          <p:nvPr/>
        </p:nvSpPr>
        <p:spPr>
          <a:xfrm>
            <a:off x="7514765" y="631701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0:27</a:t>
            </a:r>
          </a:p>
        </p:txBody>
      </p:sp>
      <p:sp>
        <p:nvSpPr>
          <p:cNvPr id="105" name="Объект 3"/>
          <p:cNvSpPr txBox="1">
            <a:spLocks/>
          </p:cNvSpPr>
          <p:nvPr/>
        </p:nvSpPr>
        <p:spPr>
          <a:xfrm>
            <a:off x="7511412" y="629954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0:26</a:t>
            </a:r>
          </a:p>
        </p:txBody>
      </p:sp>
      <p:sp>
        <p:nvSpPr>
          <p:cNvPr id="106" name="Объект 3"/>
          <p:cNvSpPr txBox="1">
            <a:spLocks/>
          </p:cNvSpPr>
          <p:nvPr/>
        </p:nvSpPr>
        <p:spPr>
          <a:xfrm>
            <a:off x="7503588" y="630172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0:25</a:t>
            </a:r>
          </a:p>
        </p:txBody>
      </p:sp>
      <p:sp>
        <p:nvSpPr>
          <p:cNvPr id="107" name="Объект 3"/>
          <p:cNvSpPr txBox="1">
            <a:spLocks/>
          </p:cNvSpPr>
          <p:nvPr/>
        </p:nvSpPr>
        <p:spPr>
          <a:xfrm>
            <a:off x="7490851" y="629221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0:24</a:t>
            </a:r>
          </a:p>
        </p:txBody>
      </p:sp>
      <p:sp>
        <p:nvSpPr>
          <p:cNvPr id="108" name="Объект 3"/>
          <p:cNvSpPr txBox="1">
            <a:spLocks/>
          </p:cNvSpPr>
          <p:nvPr/>
        </p:nvSpPr>
        <p:spPr>
          <a:xfrm>
            <a:off x="7454594" y="628952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0:23</a:t>
            </a:r>
          </a:p>
        </p:txBody>
      </p:sp>
      <p:sp>
        <p:nvSpPr>
          <p:cNvPr id="109" name="Объект 3"/>
          <p:cNvSpPr txBox="1">
            <a:spLocks/>
          </p:cNvSpPr>
          <p:nvPr/>
        </p:nvSpPr>
        <p:spPr>
          <a:xfrm>
            <a:off x="7498234" y="632368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0:22</a:t>
            </a:r>
          </a:p>
        </p:txBody>
      </p:sp>
      <p:sp>
        <p:nvSpPr>
          <p:cNvPr id="110" name="Объект 3"/>
          <p:cNvSpPr txBox="1">
            <a:spLocks/>
          </p:cNvSpPr>
          <p:nvPr/>
        </p:nvSpPr>
        <p:spPr>
          <a:xfrm>
            <a:off x="7450713" y="631712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0:21</a:t>
            </a:r>
          </a:p>
        </p:txBody>
      </p:sp>
      <p:sp>
        <p:nvSpPr>
          <p:cNvPr id="111" name="Объект 3"/>
          <p:cNvSpPr txBox="1">
            <a:spLocks/>
          </p:cNvSpPr>
          <p:nvPr/>
        </p:nvSpPr>
        <p:spPr>
          <a:xfrm>
            <a:off x="7479108" y="631701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0:20</a:t>
            </a:r>
          </a:p>
        </p:txBody>
      </p:sp>
      <p:sp>
        <p:nvSpPr>
          <p:cNvPr id="112" name="Объект 3"/>
          <p:cNvSpPr txBox="1">
            <a:spLocks/>
          </p:cNvSpPr>
          <p:nvPr/>
        </p:nvSpPr>
        <p:spPr>
          <a:xfrm>
            <a:off x="7463756" y="629809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0:19</a:t>
            </a:r>
          </a:p>
        </p:txBody>
      </p:sp>
      <p:sp>
        <p:nvSpPr>
          <p:cNvPr id="113" name="Объект 3"/>
          <p:cNvSpPr txBox="1">
            <a:spLocks/>
          </p:cNvSpPr>
          <p:nvPr/>
        </p:nvSpPr>
        <p:spPr>
          <a:xfrm>
            <a:off x="7471860" y="628996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0:18</a:t>
            </a:r>
          </a:p>
        </p:txBody>
      </p:sp>
      <p:sp>
        <p:nvSpPr>
          <p:cNvPr id="114" name="Объект 3"/>
          <p:cNvSpPr txBox="1">
            <a:spLocks/>
          </p:cNvSpPr>
          <p:nvPr/>
        </p:nvSpPr>
        <p:spPr>
          <a:xfrm>
            <a:off x="7481692" y="629298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0:17</a:t>
            </a:r>
          </a:p>
        </p:txBody>
      </p:sp>
      <p:sp>
        <p:nvSpPr>
          <p:cNvPr id="115" name="Объект 3"/>
          <p:cNvSpPr txBox="1">
            <a:spLocks/>
          </p:cNvSpPr>
          <p:nvPr/>
        </p:nvSpPr>
        <p:spPr>
          <a:xfrm>
            <a:off x="7514094" y="628642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0:16</a:t>
            </a:r>
          </a:p>
        </p:txBody>
      </p:sp>
      <p:sp>
        <p:nvSpPr>
          <p:cNvPr id="116" name="Объект 3"/>
          <p:cNvSpPr txBox="1">
            <a:spLocks/>
          </p:cNvSpPr>
          <p:nvPr/>
        </p:nvSpPr>
        <p:spPr>
          <a:xfrm>
            <a:off x="7494259" y="631035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0:15</a:t>
            </a:r>
          </a:p>
        </p:txBody>
      </p:sp>
      <p:sp>
        <p:nvSpPr>
          <p:cNvPr id="117" name="Объект 3"/>
          <p:cNvSpPr txBox="1">
            <a:spLocks/>
          </p:cNvSpPr>
          <p:nvPr/>
        </p:nvSpPr>
        <p:spPr>
          <a:xfrm>
            <a:off x="7471860" y="631035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0:14</a:t>
            </a:r>
          </a:p>
        </p:txBody>
      </p:sp>
      <p:sp>
        <p:nvSpPr>
          <p:cNvPr id="118" name="Объект 3"/>
          <p:cNvSpPr txBox="1">
            <a:spLocks/>
          </p:cNvSpPr>
          <p:nvPr/>
        </p:nvSpPr>
        <p:spPr>
          <a:xfrm>
            <a:off x="7493974" y="6303869"/>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0:13</a:t>
            </a:r>
          </a:p>
        </p:txBody>
      </p:sp>
      <p:sp>
        <p:nvSpPr>
          <p:cNvPr id="119" name="Объект 3"/>
          <p:cNvSpPr txBox="1">
            <a:spLocks/>
          </p:cNvSpPr>
          <p:nvPr/>
        </p:nvSpPr>
        <p:spPr>
          <a:xfrm>
            <a:off x="7486315" y="6300431"/>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0:12</a:t>
            </a:r>
          </a:p>
        </p:txBody>
      </p:sp>
      <p:sp>
        <p:nvSpPr>
          <p:cNvPr id="120" name="Объект 3"/>
          <p:cNvSpPr txBox="1">
            <a:spLocks/>
          </p:cNvSpPr>
          <p:nvPr/>
        </p:nvSpPr>
        <p:spPr>
          <a:xfrm>
            <a:off x="7489616" y="6306915"/>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0:11</a:t>
            </a:r>
          </a:p>
        </p:txBody>
      </p:sp>
      <p:sp>
        <p:nvSpPr>
          <p:cNvPr id="121" name="Объект 3"/>
          <p:cNvSpPr txBox="1">
            <a:spLocks/>
          </p:cNvSpPr>
          <p:nvPr/>
        </p:nvSpPr>
        <p:spPr>
          <a:xfrm>
            <a:off x="7480600" y="6298670"/>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0:10</a:t>
            </a:r>
          </a:p>
        </p:txBody>
      </p:sp>
      <p:sp>
        <p:nvSpPr>
          <p:cNvPr id="122" name="Объект 3"/>
          <p:cNvSpPr txBox="1">
            <a:spLocks/>
          </p:cNvSpPr>
          <p:nvPr/>
        </p:nvSpPr>
        <p:spPr>
          <a:xfrm>
            <a:off x="7518392" y="6301716"/>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0:09</a:t>
            </a:r>
          </a:p>
        </p:txBody>
      </p:sp>
      <p:sp>
        <p:nvSpPr>
          <p:cNvPr id="123" name="Объект 3"/>
          <p:cNvSpPr txBox="1">
            <a:spLocks/>
          </p:cNvSpPr>
          <p:nvPr/>
        </p:nvSpPr>
        <p:spPr>
          <a:xfrm>
            <a:off x="7490025" y="6294067"/>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0:08</a:t>
            </a:r>
          </a:p>
        </p:txBody>
      </p:sp>
      <p:sp>
        <p:nvSpPr>
          <p:cNvPr id="124" name="Объект 3"/>
          <p:cNvSpPr txBox="1">
            <a:spLocks/>
          </p:cNvSpPr>
          <p:nvPr/>
        </p:nvSpPr>
        <p:spPr>
          <a:xfrm>
            <a:off x="7514473" y="630083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0:07</a:t>
            </a:r>
          </a:p>
        </p:txBody>
      </p:sp>
      <p:sp>
        <p:nvSpPr>
          <p:cNvPr id="125" name="Объект 3"/>
          <p:cNvSpPr txBox="1">
            <a:spLocks/>
          </p:cNvSpPr>
          <p:nvPr/>
        </p:nvSpPr>
        <p:spPr>
          <a:xfrm>
            <a:off x="7507230" y="630083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0:06</a:t>
            </a:r>
          </a:p>
        </p:txBody>
      </p:sp>
      <p:sp>
        <p:nvSpPr>
          <p:cNvPr id="126" name="Объект 3"/>
          <p:cNvSpPr txBox="1">
            <a:spLocks/>
          </p:cNvSpPr>
          <p:nvPr/>
        </p:nvSpPr>
        <p:spPr>
          <a:xfrm>
            <a:off x="7511408" y="628750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0:05</a:t>
            </a:r>
          </a:p>
        </p:txBody>
      </p:sp>
      <p:sp>
        <p:nvSpPr>
          <p:cNvPr id="127" name="Объект 3"/>
          <p:cNvSpPr txBox="1">
            <a:spLocks/>
          </p:cNvSpPr>
          <p:nvPr/>
        </p:nvSpPr>
        <p:spPr>
          <a:xfrm>
            <a:off x="7521995" y="629426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0:04</a:t>
            </a:r>
          </a:p>
        </p:txBody>
      </p:sp>
      <p:sp>
        <p:nvSpPr>
          <p:cNvPr id="128" name="Объект 3"/>
          <p:cNvSpPr txBox="1">
            <a:spLocks/>
          </p:cNvSpPr>
          <p:nvPr/>
        </p:nvSpPr>
        <p:spPr>
          <a:xfrm>
            <a:off x="7522597" y="6287703"/>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0:03</a:t>
            </a:r>
          </a:p>
        </p:txBody>
      </p:sp>
      <p:sp>
        <p:nvSpPr>
          <p:cNvPr id="129" name="Объект 3"/>
          <p:cNvSpPr txBox="1">
            <a:spLocks/>
          </p:cNvSpPr>
          <p:nvPr/>
        </p:nvSpPr>
        <p:spPr>
          <a:xfrm>
            <a:off x="7516286" y="6300832"/>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0:02</a:t>
            </a:r>
          </a:p>
        </p:txBody>
      </p:sp>
      <p:sp>
        <p:nvSpPr>
          <p:cNvPr id="130" name="Объект 3"/>
          <p:cNvSpPr txBox="1">
            <a:spLocks/>
          </p:cNvSpPr>
          <p:nvPr/>
        </p:nvSpPr>
        <p:spPr>
          <a:xfrm>
            <a:off x="7509916" y="6307598"/>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0:01</a:t>
            </a:r>
          </a:p>
        </p:txBody>
      </p:sp>
      <p:sp>
        <p:nvSpPr>
          <p:cNvPr id="131" name="Объект 3"/>
          <p:cNvSpPr txBox="1">
            <a:spLocks/>
          </p:cNvSpPr>
          <p:nvPr/>
        </p:nvSpPr>
        <p:spPr>
          <a:xfrm>
            <a:off x="7443922" y="6286424"/>
            <a:ext cx="1576674" cy="567848"/>
          </a:xfrm>
          <a:prstGeom prst="rect">
            <a:avLst/>
          </a:prstGeom>
          <a:noFill/>
        </p:spPr>
        <p:txBody>
          <a:bodyPr vert="horz" wrap="square" lIns="0" tIns="34290" rIns="0" bIns="3429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3600" dirty="0">
                <a:solidFill>
                  <a:srgbClr val="0070C0"/>
                </a:solidFill>
              </a:rPr>
              <a:t>0:00</a:t>
            </a:r>
          </a:p>
        </p:txBody>
      </p:sp>
    </p:spTree>
    <p:extLst>
      <p:ext uri="{BB962C8B-B14F-4D97-AF65-F5344CB8AC3E}">
        <p14:creationId xmlns:p14="http://schemas.microsoft.com/office/powerpoint/2010/main" val="2856105296"/>
      </p:ext>
    </p:extLst>
  </p:cSld>
  <p:clrMapOvr>
    <a:masterClrMapping/>
  </p:clrMapOvr>
  <p:transition spd="slow" advTm="12293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0" presetClass="exit" presetSubtype="0" fill="hold" grpId="1" nodeType="after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grpId="0" nodeType="afterEffect">
                                  <p:stCondLst>
                                    <p:cond delay="50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1500"/>
                            </p:stCondLst>
                            <p:childTnLst>
                              <p:par>
                                <p:cTn id="15" presetID="10" presetClass="exit" presetSubtype="0" fill="hold" grpId="1" nodeType="after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par>
                          <p:cTn id="18" fill="hold">
                            <p:stCondLst>
                              <p:cond delay="2000"/>
                            </p:stCondLst>
                            <p:childTnLst>
                              <p:par>
                                <p:cTn id="19" presetID="1" presetClass="entr" presetSubtype="0" fill="hold" grpId="0" nodeType="afterEffect">
                                  <p:stCondLst>
                                    <p:cond delay="50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2500"/>
                            </p:stCondLst>
                            <p:childTnLst>
                              <p:par>
                                <p:cTn id="22" presetID="10" presetClass="exit" presetSubtype="0" fill="hold" grpId="1" nodeType="after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3500"/>
                            </p:stCondLst>
                            <p:childTnLst>
                              <p:par>
                                <p:cTn id="29" presetID="10" presetClass="exit" presetSubtype="0" fill="hold" grpId="1" nodeType="after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par>
                          <p:cTn id="32" fill="hold">
                            <p:stCondLst>
                              <p:cond delay="4000"/>
                            </p:stCondLst>
                            <p:childTnLst>
                              <p:par>
                                <p:cTn id="33" presetID="1" presetClass="entr" presetSubtype="0" fill="hold" grpId="0" nodeType="afterEffect">
                                  <p:stCondLst>
                                    <p:cond delay="50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4500"/>
                            </p:stCondLst>
                            <p:childTnLst>
                              <p:par>
                                <p:cTn id="36" presetID="10" presetClass="exit" presetSubtype="0" fill="hold" grpId="1" nodeType="after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childTnLst>
                          </p:cTn>
                        </p:par>
                        <p:par>
                          <p:cTn id="39" fill="hold">
                            <p:stCondLst>
                              <p:cond delay="5000"/>
                            </p:stCondLst>
                            <p:childTnLst>
                              <p:par>
                                <p:cTn id="40" presetID="1" presetClass="entr" presetSubtype="0" fill="hold" grpId="0" nodeType="afterEffect">
                                  <p:stCondLst>
                                    <p:cond delay="500"/>
                                  </p:stCondLst>
                                  <p:childTnLst>
                                    <p:set>
                                      <p:cBhvr>
                                        <p:cTn id="41" dur="1" fill="hold">
                                          <p:stCondLst>
                                            <p:cond delay="0"/>
                                          </p:stCondLst>
                                        </p:cTn>
                                        <p:tgtEl>
                                          <p:spTgt spid="16"/>
                                        </p:tgtEl>
                                        <p:attrNameLst>
                                          <p:attrName>style.visibility</p:attrName>
                                        </p:attrNameLst>
                                      </p:cBhvr>
                                      <p:to>
                                        <p:strVal val="visible"/>
                                      </p:to>
                                    </p:set>
                                  </p:childTnLst>
                                </p:cTn>
                              </p:par>
                            </p:childTnLst>
                          </p:cTn>
                        </p:par>
                        <p:par>
                          <p:cTn id="42" fill="hold">
                            <p:stCondLst>
                              <p:cond delay="5500"/>
                            </p:stCondLst>
                            <p:childTnLst>
                              <p:par>
                                <p:cTn id="43" presetID="10" presetClass="exit" presetSubtype="0" fill="hold" grpId="1"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par>
                          <p:cTn id="46" fill="hold">
                            <p:stCondLst>
                              <p:cond delay="6000"/>
                            </p:stCondLst>
                            <p:childTnLst>
                              <p:par>
                                <p:cTn id="47" presetID="1" presetClass="entr" presetSubtype="0" fill="hold" grpId="0" nodeType="afterEffect">
                                  <p:stCondLst>
                                    <p:cond delay="50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6500"/>
                            </p:stCondLst>
                            <p:childTnLst>
                              <p:par>
                                <p:cTn id="50" presetID="10" presetClass="exit" presetSubtype="0" fill="hold" grpId="1" nodeType="after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par>
                          <p:cTn id="53" fill="hold">
                            <p:stCondLst>
                              <p:cond delay="7000"/>
                            </p:stCondLst>
                            <p:childTnLst>
                              <p:par>
                                <p:cTn id="54" presetID="1" presetClass="entr" presetSubtype="0" fill="hold" grpId="0" nodeType="afterEffect">
                                  <p:stCondLst>
                                    <p:cond delay="500"/>
                                  </p:stCondLst>
                                  <p:childTnLst>
                                    <p:set>
                                      <p:cBhvr>
                                        <p:cTn id="55" dur="1" fill="hold">
                                          <p:stCondLst>
                                            <p:cond delay="0"/>
                                          </p:stCondLst>
                                        </p:cTn>
                                        <p:tgtEl>
                                          <p:spTgt spid="18"/>
                                        </p:tgtEl>
                                        <p:attrNameLst>
                                          <p:attrName>style.visibility</p:attrName>
                                        </p:attrNameLst>
                                      </p:cBhvr>
                                      <p:to>
                                        <p:strVal val="visible"/>
                                      </p:to>
                                    </p:set>
                                  </p:childTnLst>
                                </p:cTn>
                              </p:par>
                            </p:childTnLst>
                          </p:cTn>
                        </p:par>
                        <p:par>
                          <p:cTn id="56" fill="hold">
                            <p:stCondLst>
                              <p:cond delay="7500"/>
                            </p:stCondLst>
                            <p:childTnLst>
                              <p:par>
                                <p:cTn id="57" presetID="10" presetClass="exit" presetSubtype="0" fill="hold" grpId="1" nodeType="after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childTnLst>
                          </p:cTn>
                        </p:par>
                        <p:par>
                          <p:cTn id="60" fill="hold">
                            <p:stCondLst>
                              <p:cond delay="8000"/>
                            </p:stCondLst>
                            <p:childTnLst>
                              <p:par>
                                <p:cTn id="61" presetID="1" presetClass="entr" presetSubtype="0" fill="hold" grpId="0" nodeType="afterEffect">
                                  <p:stCondLst>
                                    <p:cond delay="500"/>
                                  </p:stCondLst>
                                  <p:childTnLst>
                                    <p:set>
                                      <p:cBhvr>
                                        <p:cTn id="62" dur="1" fill="hold">
                                          <p:stCondLst>
                                            <p:cond delay="0"/>
                                          </p:stCondLst>
                                        </p:cTn>
                                        <p:tgtEl>
                                          <p:spTgt spid="19"/>
                                        </p:tgtEl>
                                        <p:attrNameLst>
                                          <p:attrName>style.visibility</p:attrName>
                                        </p:attrNameLst>
                                      </p:cBhvr>
                                      <p:to>
                                        <p:strVal val="visible"/>
                                      </p:to>
                                    </p:set>
                                  </p:childTnLst>
                                </p:cTn>
                              </p:par>
                            </p:childTnLst>
                          </p:cTn>
                        </p:par>
                        <p:par>
                          <p:cTn id="63" fill="hold">
                            <p:stCondLst>
                              <p:cond delay="8500"/>
                            </p:stCondLst>
                            <p:childTnLst>
                              <p:par>
                                <p:cTn id="64" presetID="10" presetClass="exit" presetSubtype="0" fill="hold" grpId="1" nodeType="afterEffect">
                                  <p:stCondLst>
                                    <p:cond delay="0"/>
                                  </p:stCondLst>
                                  <p:childTnLst>
                                    <p:animEffect transition="out" filter="fade">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childTnLst>
                          </p:cTn>
                        </p:par>
                        <p:par>
                          <p:cTn id="67" fill="hold">
                            <p:stCondLst>
                              <p:cond delay="9000"/>
                            </p:stCondLst>
                            <p:childTnLst>
                              <p:par>
                                <p:cTn id="68" presetID="1" presetClass="entr" presetSubtype="0" fill="hold" grpId="0" nodeType="afterEffect">
                                  <p:stCondLst>
                                    <p:cond delay="500"/>
                                  </p:stCondLst>
                                  <p:childTnLst>
                                    <p:set>
                                      <p:cBhvr>
                                        <p:cTn id="69" dur="1" fill="hold">
                                          <p:stCondLst>
                                            <p:cond delay="0"/>
                                          </p:stCondLst>
                                        </p:cTn>
                                        <p:tgtEl>
                                          <p:spTgt spid="20"/>
                                        </p:tgtEl>
                                        <p:attrNameLst>
                                          <p:attrName>style.visibility</p:attrName>
                                        </p:attrNameLst>
                                      </p:cBhvr>
                                      <p:to>
                                        <p:strVal val="visible"/>
                                      </p:to>
                                    </p:set>
                                  </p:childTnLst>
                                </p:cTn>
                              </p:par>
                            </p:childTnLst>
                          </p:cTn>
                        </p:par>
                        <p:par>
                          <p:cTn id="70" fill="hold">
                            <p:stCondLst>
                              <p:cond delay="9500"/>
                            </p:stCondLst>
                            <p:childTnLst>
                              <p:par>
                                <p:cTn id="71" presetID="10" presetClass="exit" presetSubtype="0" fill="hold" grpId="1" nodeType="afterEffect">
                                  <p:stCondLst>
                                    <p:cond delay="0"/>
                                  </p:stCondLst>
                                  <p:childTnLst>
                                    <p:animEffect transition="out" filter="fade">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childTnLst>
                          </p:cTn>
                        </p:par>
                        <p:par>
                          <p:cTn id="74" fill="hold">
                            <p:stCondLst>
                              <p:cond delay="10000"/>
                            </p:stCondLst>
                            <p:childTnLst>
                              <p:par>
                                <p:cTn id="75" presetID="1" presetClass="entr" presetSubtype="0" fill="hold" grpId="0" nodeType="afterEffect">
                                  <p:stCondLst>
                                    <p:cond delay="500"/>
                                  </p:stCondLst>
                                  <p:childTnLst>
                                    <p:set>
                                      <p:cBhvr>
                                        <p:cTn id="76" dur="1" fill="hold">
                                          <p:stCondLst>
                                            <p:cond delay="0"/>
                                          </p:stCondLst>
                                        </p:cTn>
                                        <p:tgtEl>
                                          <p:spTgt spid="21"/>
                                        </p:tgtEl>
                                        <p:attrNameLst>
                                          <p:attrName>style.visibility</p:attrName>
                                        </p:attrNameLst>
                                      </p:cBhvr>
                                      <p:to>
                                        <p:strVal val="visible"/>
                                      </p:to>
                                    </p:set>
                                  </p:childTnLst>
                                </p:cTn>
                              </p:par>
                            </p:childTnLst>
                          </p:cTn>
                        </p:par>
                        <p:par>
                          <p:cTn id="77" fill="hold">
                            <p:stCondLst>
                              <p:cond delay="10500"/>
                            </p:stCondLst>
                            <p:childTnLst>
                              <p:par>
                                <p:cTn id="78" presetID="10" presetClass="exit" presetSubtype="0" fill="hold" grpId="1" nodeType="afterEffect">
                                  <p:stCondLst>
                                    <p:cond delay="0"/>
                                  </p:stCondLst>
                                  <p:childTnLst>
                                    <p:animEffect transition="out" filter="fade">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par>
                          <p:cTn id="81" fill="hold">
                            <p:stCondLst>
                              <p:cond delay="11000"/>
                            </p:stCondLst>
                            <p:childTnLst>
                              <p:par>
                                <p:cTn id="82" presetID="1" presetClass="entr" presetSubtype="0" fill="hold" grpId="0" nodeType="afterEffect">
                                  <p:stCondLst>
                                    <p:cond delay="500"/>
                                  </p:stCondLst>
                                  <p:childTnLst>
                                    <p:set>
                                      <p:cBhvr>
                                        <p:cTn id="83" dur="1" fill="hold">
                                          <p:stCondLst>
                                            <p:cond delay="0"/>
                                          </p:stCondLst>
                                        </p:cTn>
                                        <p:tgtEl>
                                          <p:spTgt spid="22"/>
                                        </p:tgtEl>
                                        <p:attrNameLst>
                                          <p:attrName>style.visibility</p:attrName>
                                        </p:attrNameLst>
                                      </p:cBhvr>
                                      <p:to>
                                        <p:strVal val="visible"/>
                                      </p:to>
                                    </p:set>
                                  </p:childTnLst>
                                </p:cTn>
                              </p:par>
                            </p:childTnLst>
                          </p:cTn>
                        </p:par>
                        <p:par>
                          <p:cTn id="84" fill="hold">
                            <p:stCondLst>
                              <p:cond delay="11500"/>
                            </p:stCondLst>
                            <p:childTnLst>
                              <p:par>
                                <p:cTn id="85" presetID="10" presetClass="exit" presetSubtype="0" fill="hold" grpId="1" nodeType="afterEffect">
                                  <p:stCondLst>
                                    <p:cond delay="0"/>
                                  </p:stCondLst>
                                  <p:childTnLst>
                                    <p:animEffect transition="out" filter="fade">
                                      <p:cBhvr>
                                        <p:cTn id="86" dur="500"/>
                                        <p:tgtEl>
                                          <p:spTgt spid="22"/>
                                        </p:tgtEl>
                                      </p:cBhvr>
                                    </p:animEffect>
                                    <p:set>
                                      <p:cBhvr>
                                        <p:cTn id="87" dur="1" fill="hold">
                                          <p:stCondLst>
                                            <p:cond delay="499"/>
                                          </p:stCondLst>
                                        </p:cTn>
                                        <p:tgtEl>
                                          <p:spTgt spid="22"/>
                                        </p:tgtEl>
                                        <p:attrNameLst>
                                          <p:attrName>style.visibility</p:attrName>
                                        </p:attrNameLst>
                                      </p:cBhvr>
                                      <p:to>
                                        <p:strVal val="hidden"/>
                                      </p:to>
                                    </p:set>
                                  </p:childTnLst>
                                </p:cTn>
                              </p:par>
                            </p:childTnLst>
                          </p:cTn>
                        </p:par>
                        <p:par>
                          <p:cTn id="88" fill="hold">
                            <p:stCondLst>
                              <p:cond delay="12000"/>
                            </p:stCondLst>
                            <p:childTnLst>
                              <p:par>
                                <p:cTn id="89" presetID="1" presetClass="entr" presetSubtype="0" fill="hold" grpId="0" nodeType="afterEffect">
                                  <p:stCondLst>
                                    <p:cond delay="500"/>
                                  </p:stCondLst>
                                  <p:childTnLst>
                                    <p:set>
                                      <p:cBhvr>
                                        <p:cTn id="90" dur="1" fill="hold">
                                          <p:stCondLst>
                                            <p:cond delay="0"/>
                                          </p:stCondLst>
                                        </p:cTn>
                                        <p:tgtEl>
                                          <p:spTgt spid="23"/>
                                        </p:tgtEl>
                                        <p:attrNameLst>
                                          <p:attrName>style.visibility</p:attrName>
                                        </p:attrNameLst>
                                      </p:cBhvr>
                                      <p:to>
                                        <p:strVal val="visible"/>
                                      </p:to>
                                    </p:set>
                                  </p:childTnLst>
                                </p:cTn>
                              </p:par>
                            </p:childTnLst>
                          </p:cTn>
                        </p:par>
                        <p:par>
                          <p:cTn id="91" fill="hold">
                            <p:stCondLst>
                              <p:cond delay="12500"/>
                            </p:stCondLst>
                            <p:childTnLst>
                              <p:par>
                                <p:cTn id="92" presetID="10" presetClass="exit" presetSubtype="0" fill="hold" grpId="1" nodeType="afterEffect">
                                  <p:stCondLst>
                                    <p:cond delay="0"/>
                                  </p:stCondLst>
                                  <p:childTnLst>
                                    <p:animEffect transition="out" filter="fade">
                                      <p:cBhvr>
                                        <p:cTn id="93" dur="500"/>
                                        <p:tgtEl>
                                          <p:spTgt spid="23"/>
                                        </p:tgtEl>
                                      </p:cBhvr>
                                    </p:animEffect>
                                    <p:set>
                                      <p:cBhvr>
                                        <p:cTn id="94" dur="1" fill="hold">
                                          <p:stCondLst>
                                            <p:cond delay="499"/>
                                          </p:stCondLst>
                                        </p:cTn>
                                        <p:tgtEl>
                                          <p:spTgt spid="23"/>
                                        </p:tgtEl>
                                        <p:attrNameLst>
                                          <p:attrName>style.visibility</p:attrName>
                                        </p:attrNameLst>
                                      </p:cBhvr>
                                      <p:to>
                                        <p:strVal val="hidden"/>
                                      </p:to>
                                    </p:set>
                                  </p:childTnLst>
                                </p:cTn>
                              </p:par>
                            </p:childTnLst>
                          </p:cTn>
                        </p:par>
                        <p:par>
                          <p:cTn id="95" fill="hold">
                            <p:stCondLst>
                              <p:cond delay="13000"/>
                            </p:stCondLst>
                            <p:childTnLst>
                              <p:par>
                                <p:cTn id="96" presetID="1" presetClass="entr" presetSubtype="0" fill="hold" grpId="0" nodeType="afterEffect">
                                  <p:stCondLst>
                                    <p:cond delay="500"/>
                                  </p:stCondLst>
                                  <p:childTnLst>
                                    <p:set>
                                      <p:cBhvr>
                                        <p:cTn id="97" dur="1" fill="hold">
                                          <p:stCondLst>
                                            <p:cond delay="0"/>
                                          </p:stCondLst>
                                        </p:cTn>
                                        <p:tgtEl>
                                          <p:spTgt spid="24"/>
                                        </p:tgtEl>
                                        <p:attrNameLst>
                                          <p:attrName>style.visibility</p:attrName>
                                        </p:attrNameLst>
                                      </p:cBhvr>
                                      <p:to>
                                        <p:strVal val="visible"/>
                                      </p:to>
                                    </p:set>
                                  </p:childTnLst>
                                </p:cTn>
                              </p:par>
                            </p:childTnLst>
                          </p:cTn>
                        </p:par>
                        <p:par>
                          <p:cTn id="98" fill="hold">
                            <p:stCondLst>
                              <p:cond delay="13500"/>
                            </p:stCondLst>
                            <p:childTnLst>
                              <p:par>
                                <p:cTn id="99" presetID="10" presetClass="exit" presetSubtype="0" fill="hold" grpId="1" nodeType="afterEffect">
                                  <p:stCondLst>
                                    <p:cond delay="0"/>
                                  </p:stCondLst>
                                  <p:childTnLst>
                                    <p:animEffect transition="out" filter="fade">
                                      <p:cBhvr>
                                        <p:cTn id="100" dur="500"/>
                                        <p:tgtEl>
                                          <p:spTgt spid="24"/>
                                        </p:tgtEl>
                                      </p:cBhvr>
                                    </p:animEffect>
                                    <p:set>
                                      <p:cBhvr>
                                        <p:cTn id="101" dur="1" fill="hold">
                                          <p:stCondLst>
                                            <p:cond delay="499"/>
                                          </p:stCondLst>
                                        </p:cTn>
                                        <p:tgtEl>
                                          <p:spTgt spid="24"/>
                                        </p:tgtEl>
                                        <p:attrNameLst>
                                          <p:attrName>style.visibility</p:attrName>
                                        </p:attrNameLst>
                                      </p:cBhvr>
                                      <p:to>
                                        <p:strVal val="hidden"/>
                                      </p:to>
                                    </p:set>
                                  </p:childTnLst>
                                </p:cTn>
                              </p:par>
                            </p:childTnLst>
                          </p:cTn>
                        </p:par>
                        <p:par>
                          <p:cTn id="102" fill="hold">
                            <p:stCondLst>
                              <p:cond delay="14000"/>
                            </p:stCondLst>
                            <p:childTnLst>
                              <p:par>
                                <p:cTn id="103" presetID="1" presetClass="entr" presetSubtype="0" fill="hold" grpId="0" nodeType="afterEffect">
                                  <p:stCondLst>
                                    <p:cond delay="500"/>
                                  </p:stCondLst>
                                  <p:childTnLst>
                                    <p:set>
                                      <p:cBhvr>
                                        <p:cTn id="104" dur="1" fill="hold">
                                          <p:stCondLst>
                                            <p:cond delay="0"/>
                                          </p:stCondLst>
                                        </p:cTn>
                                        <p:tgtEl>
                                          <p:spTgt spid="25"/>
                                        </p:tgtEl>
                                        <p:attrNameLst>
                                          <p:attrName>style.visibility</p:attrName>
                                        </p:attrNameLst>
                                      </p:cBhvr>
                                      <p:to>
                                        <p:strVal val="visible"/>
                                      </p:to>
                                    </p:set>
                                  </p:childTnLst>
                                </p:cTn>
                              </p:par>
                            </p:childTnLst>
                          </p:cTn>
                        </p:par>
                        <p:par>
                          <p:cTn id="105" fill="hold">
                            <p:stCondLst>
                              <p:cond delay="14500"/>
                            </p:stCondLst>
                            <p:childTnLst>
                              <p:par>
                                <p:cTn id="106" presetID="10" presetClass="exit" presetSubtype="0" fill="hold" grpId="1" nodeType="afterEffect">
                                  <p:stCondLst>
                                    <p:cond delay="0"/>
                                  </p:stCondLst>
                                  <p:childTnLst>
                                    <p:animEffect transition="out" filter="fade">
                                      <p:cBhvr>
                                        <p:cTn id="107" dur="500"/>
                                        <p:tgtEl>
                                          <p:spTgt spid="25"/>
                                        </p:tgtEl>
                                      </p:cBhvr>
                                    </p:animEffect>
                                    <p:set>
                                      <p:cBhvr>
                                        <p:cTn id="108" dur="1" fill="hold">
                                          <p:stCondLst>
                                            <p:cond delay="499"/>
                                          </p:stCondLst>
                                        </p:cTn>
                                        <p:tgtEl>
                                          <p:spTgt spid="25"/>
                                        </p:tgtEl>
                                        <p:attrNameLst>
                                          <p:attrName>style.visibility</p:attrName>
                                        </p:attrNameLst>
                                      </p:cBhvr>
                                      <p:to>
                                        <p:strVal val="hidden"/>
                                      </p:to>
                                    </p:set>
                                  </p:childTnLst>
                                </p:cTn>
                              </p:par>
                            </p:childTnLst>
                          </p:cTn>
                        </p:par>
                        <p:par>
                          <p:cTn id="109" fill="hold">
                            <p:stCondLst>
                              <p:cond delay="15000"/>
                            </p:stCondLst>
                            <p:childTnLst>
                              <p:par>
                                <p:cTn id="110" presetID="1" presetClass="entr" presetSubtype="0" fill="hold" grpId="0" nodeType="afterEffect">
                                  <p:stCondLst>
                                    <p:cond delay="500"/>
                                  </p:stCondLst>
                                  <p:childTnLst>
                                    <p:set>
                                      <p:cBhvr>
                                        <p:cTn id="111" dur="1" fill="hold">
                                          <p:stCondLst>
                                            <p:cond delay="0"/>
                                          </p:stCondLst>
                                        </p:cTn>
                                        <p:tgtEl>
                                          <p:spTgt spid="26"/>
                                        </p:tgtEl>
                                        <p:attrNameLst>
                                          <p:attrName>style.visibility</p:attrName>
                                        </p:attrNameLst>
                                      </p:cBhvr>
                                      <p:to>
                                        <p:strVal val="visible"/>
                                      </p:to>
                                    </p:set>
                                  </p:childTnLst>
                                </p:cTn>
                              </p:par>
                            </p:childTnLst>
                          </p:cTn>
                        </p:par>
                        <p:par>
                          <p:cTn id="112" fill="hold">
                            <p:stCondLst>
                              <p:cond delay="15500"/>
                            </p:stCondLst>
                            <p:childTnLst>
                              <p:par>
                                <p:cTn id="113" presetID="10" presetClass="exit" presetSubtype="0" fill="hold" grpId="1" nodeType="afterEffect">
                                  <p:stCondLst>
                                    <p:cond delay="0"/>
                                  </p:stCondLst>
                                  <p:childTnLst>
                                    <p:animEffect transition="out" filter="fade">
                                      <p:cBhvr>
                                        <p:cTn id="114" dur="500"/>
                                        <p:tgtEl>
                                          <p:spTgt spid="26"/>
                                        </p:tgtEl>
                                      </p:cBhvr>
                                    </p:animEffect>
                                    <p:set>
                                      <p:cBhvr>
                                        <p:cTn id="115" dur="1" fill="hold">
                                          <p:stCondLst>
                                            <p:cond delay="499"/>
                                          </p:stCondLst>
                                        </p:cTn>
                                        <p:tgtEl>
                                          <p:spTgt spid="26"/>
                                        </p:tgtEl>
                                        <p:attrNameLst>
                                          <p:attrName>style.visibility</p:attrName>
                                        </p:attrNameLst>
                                      </p:cBhvr>
                                      <p:to>
                                        <p:strVal val="hidden"/>
                                      </p:to>
                                    </p:set>
                                  </p:childTnLst>
                                </p:cTn>
                              </p:par>
                            </p:childTnLst>
                          </p:cTn>
                        </p:par>
                        <p:par>
                          <p:cTn id="116" fill="hold">
                            <p:stCondLst>
                              <p:cond delay="16000"/>
                            </p:stCondLst>
                            <p:childTnLst>
                              <p:par>
                                <p:cTn id="117" presetID="1" presetClass="entr" presetSubtype="0" fill="hold" grpId="0" nodeType="afterEffect">
                                  <p:stCondLst>
                                    <p:cond delay="500"/>
                                  </p:stCondLst>
                                  <p:childTnLst>
                                    <p:set>
                                      <p:cBhvr>
                                        <p:cTn id="118" dur="1" fill="hold">
                                          <p:stCondLst>
                                            <p:cond delay="0"/>
                                          </p:stCondLst>
                                        </p:cTn>
                                        <p:tgtEl>
                                          <p:spTgt spid="27"/>
                                        </p:tgtEl>
                                        <p:attrNameLst>
                                          <p:attrName>style.visibility</p:attrName>
                                        </p:attrNameLst>
                                      </p:cBhvr>
                                      <p:to>
                                        <p:strVal val="visible"/>
                                      </p:to>
                                    </p:set>
                                  </p:childTnLst>
                                </p:cTn>
                              </p:par>
                            </p:childTnLst>
                          </p:cTn>
                        </p:par>
                        <p:par>
                          <p:cTn id="119" fill="hold">
                            <p:stCondLst>
                              <p:cond delay="16500"/>
                            </p:stCondLst>
                            <p:childTnLst>
                              <p:par>
                                <p:cTn id="120" presetID="10" presetClass="exit" presetSubtype="0" fill="hold" grpId="1" nodeType="afterEffect">
                                  <p:stCondLst>
                                    <p:cond delay="0"/>
                                  </p:stCondLst>
                                  <p:childTnLst>
                                    <p:animEffect transition="out" filter="fade">
                                      <p:cBhvr>
                                        <p:cTn id="121" dur="500"/>
                                        <p:tgtEl>
                                          <p:spTgt spid="27"/>
                                        </p:tgtEl>
                                      </p:cBhvr>
                                    </p:animEffect>
                                    <p:set>
                                      <p:cBhvr>
                                        <p:cTn id="122" dur="1" fill="hold">
                                          <p:stCondLst>
                                            <p:cond delay="499"/>
                                          </p:stCondLst>
                                        </p:cTn>
                                        <p:tgtEl>
                                          <p:spTgt spid="27"/>
                                        </p:tgtEl>
                                        <p:attrNameLst>
                                          <p:attrName>style.visibility</p:attrName>
                                        </p:attrNameLst>
                                      </p:cBhvr>
                                      <p:to>
                                        <p:strVal val="hidden"/>
                                      </p:to>
                                    </p:set>
                                  </p:childTnLst>
                                </p:cTn>
                              </p:par>
                            </p:childTnLst>
                          </p:cTn>
                        </p:par>
                        <p:par>
                          <p:cTn id="123" fill="hold">
                            <p:stCondLst>
                              <p:cond delay="17000"/>
                            </p:stCondLst>
                            <p:childTnLst>
                              <p:par>
                                <p:cTn id="124" presetID="1" presetClass="entr" presetSubtype="0" fill="hold" grpId="0" nodeType="afterEffect">
                                  <p:stCondLst>
                                    <p:cond delay="500"/>
                                  </p:stCondLst>
                                  <p:childTnLst>
                                    <p:set>
                                      <p:cBhvr>
                                        <p:cTn id="125" dur="1" fill="hold">
                                          <p:stCondLst>
                                            <p:cond delay="0"/>
                                          </p:stCondLst>
                                        </p:cTn>
                                        <p:tgtEl>
                                          <p:spTgt spid="28"/>
                                        </p:tgtEl>
                                        <p:attrNameLst>
                                          <p:attrName>style.visibility</p:attrName>
                                        </p:attrNameLst>
                                      </p:cBhvr>
                                      <p:to>
                                        <p:strVal val="visible"/>
                                      </p:to>
                                    </p:set>
                                  </p:childTnLst>
                                </p:cTn>
                              </p:par>
                            </p:childTnLst>
                          </p:cTn>
                        </p:par>
                        <p:par>
                          <p:cTn id="126" fill="hold">
                            <p:stCondLst>
                              <p:cond delay="17500"/>
                            </p:stCondLst>
                            <p:childTnLst>
                              <p:par>
                                <p:cTn id="127" presetID="10" presetClass="exit" presetSubtype="0" fill="hold" grpId="1" nodeType="afterEffect">
                                  <p:stCondLst>
                                    <p:cond delay="0"/>
                                  </p:stCondLst>
                                  <p:childTnLst>
                                    <p:animEffect transition="out" filter="fade">
                                      <p:cBhvr>
                                        <p:cTn id="128" dur="500"/>
                                        <p:tgtEl>
                                          <p:spTgt spid="28"/>
                                        </p:tgtEl>
                                      </p:cBhvr>
                                    </p:animEffect>
                                    <p:set>
                                      <p:cBhvr>
                                        <p:cTn id="129" dur="1" fill="hold">
                                          <p:stCondLst>
                                            <p:cond delay="499"/>
                                          </p:stCondLst>
                                        </p:cTn>
                                        <p:tgtEl>
                                          <p:spTgt spid="28"/>
                                        </p:tgtEl>
                                        <p:attrNameLst>
                                          <p:attrName>style.visibility</p:attrName>
                                        </p:attrNameLst>
                                      </p:cBhvr>
                                      <p:to>
                                        <p:strVal val="hidden"/>
                                      </p:to>
                                    </p:set>
                                  </p:childTnLst>
                                </p:cTn>
                              </p:par>
                            </p:childTnLst>
                          </p:cTn>
                        </p:par>
                        <p:par>
                          <p:cTn id="130" fill="hold">
                            <p:stCondLst>
                              <p:cond delay="18000"/>
                            </p:stCondLst>
                            <p:childTnLst>
                              <p:par>
                                <p:cTn id="131" presetID="1" presetClass="entr" presetSubtype="0" fill="hold" grpId="0" nodeType="afterEffect">
                                  <p:stCondLst>
                                    <p:cond delay="500"/>
                                  </p:stCondLst>
                                  <p:childTnLst>
                                    <p:set>
                                      <p:cBhvr>
                                        <p:cTn id="132" dur="1" fill="hold">
                                          <p:stCondLst>
                                            <p:cond delay="0"/>
                                          </p:stCondLst>
                                        </p:cTn>
                                        <p:tgtEl>
                                          <p:spTgt spid="29"/>
                                        </p:tgtEl>
                                        <p:attrNameLst>
                                          <p:attrName>style.visibility</p:attrName>
                                        </p:attrNameLst>
                                      </p:cBhvr>
                                      <p:to>
                                        <p:strVal val="visible"/>
                                      </p:to>
                                    </p:set>
                                  </p:childTnLst>
                                </p:cTn>
                              </p:par>
                            </p:childTnLst>
                          </p:cTn>
                        </p:par>
                        <p:par>
                          <p:cTn id="133" fill="hold">
                            <p:stCondLst>
                              <p:cond delay="18500"/>
                            </p:stCondLst>
                            <p:childTnLst>
                              <p:par>
                                <p:cTn id="134" presetID="10" presetClass="exit" presetSubtype="0" fill="hold" grpId="1" nodeType="afterEffect">
                                  <p:stCondLst>
                                    <p:cond delay="0"/>
                                  </p:stCondLst>
                                  <p:childTnLst>
                                    <p:animEffect transition="out" filter="fade">
                                      <p:cBhvr>
                                        <p:cTn id="135" dur="500"/>
                                        <p:tgtEl>
                                          <p:spTgt spid="29"/>
                                        </p:tgtEl>
                                      </p:cBhvr>
                                    </p:animEffect>
                                    <p:set>
                                      <p:cBhvr>
                                        <p:cTn id="136" dur="1" fill="hold">
                                          <p:stCondLst>
                                            <p:cond delay="499"/>
                                          </p:stCondLst>
                                        </p:cTn>
                                        <p:tgtEl>
                                          <p:spTgt spid="29"/>
                                        </p:tgtEl>
                                        <p:attrNameLst>
                                          <p:attrName>style.visibility</p:attrName>
                                        </p:attrNameLst>
                                      </p:cBhvr>
                                      <p:to>
                                        <p:strVal val="hidden"/>
                                      </p:to>
                                    </p:set>
                                  </p:childTnLst>
                                </p:cTn>
                              </p:par>
                            </p:childTnLst>
                          </p:cTn>
                        </p:par>
                        <p:par>
                          <p:cTn id="137" fill="hold">
                            <p:stCondLst>
                              <p:cond delay="19000"/>
                            </p:stCondLst>
                            <p:childTnLst>
                              <p:par>
                                <p:cTn id="138" presetID="1" presetClass="entr" presetSubtype="0" fill="hold" grpId="0" nodeType="afterEffect">
                                  <p:stCondLst>
                                    <p:cond delay="500"/>
                                  </p:stCondLst>
                                  <p:childTnLst>
                                    <p:set>
                                      <p:cBhvr>
                                        <p:cTn id="139" dur="1" fill="hold">
                                          <p:stCondLst>
                                            <p:cond delay="0"/>
                                          </p:stCondLst>
                                        </p:cTn>
                                        <p:tgtEl>
                                          <p:spTgt spid="30"/>
                                        </p:tgtEl>
                                        <p:attrNameLst>
                                          <p:attrName>style.visibility</p:attrName>
                                        </p:attrNameLst>
                                      </p:cBhvr>
                                      <p:to>
                                        <p:strVal val="visible"/>
                                      </p:to>
                                    </p:set>
                                  </p:childTnLst>
                                </p:cTn>
                              </p:par>
                            </p:childTnLst>
                          </p:cTn>
                        </p:par>
                        <p:par>
                          <p:cTn id="140" fill="hold">
                            <p:stCondLst>
                              <p:cond delay="19500"/>
                            </p:stCondLst>
                            <p:childTnLst>
                              <p:par>
                                <p:cTn id="141" presetID="10" presetClass="exit" presetSubtype="0" fill="hold" grpId="1" nodeType="afterEffect">
                                  <p:stCondLst>
                                    <p:cond delay="0"/>
                                  </p:stCondLst>
                                  <p:childTnLst>
                                    <p:animEffect transition="out" filter="fade">
                                      <p:cBhvr>
                                        <p:cTn id="142" dur="500"/>
                                        <p:tgtEl>
                                          <p:spTgt spid="30"/>
                                        </p:tgtEl>
                                      </p:cBhvr>
                                    </p:animEffect>
                                    <p:set>
                                      <p:cBhvr>
                                        <p:cTn id="143" dur="1" fill="hold">
                                          <p:stCondLst>
                                            <p:cond delay="499"/>
                                          </p:stCondLst>
                                        </p:cTn>
                                        <p:tgtEl>
                                          <p:spTgt spid="30"/>
                                        </p:tgtEl>
                                        <p:attrNameLst>
                                          <p:attrName>style.visibility</p:attrName>
                                        </p:attrNameLst>
                                      </p:cBhvr>
                                      <p:to>
                                        <p:strVal val="hidden"/>
                                      </p:to>
                                    </p:set>
                                  </p:childTnLst>
                                </p:cTn>
                              </p:par>
                            </p:childTnLst>
                          </p:cTn>
                        </p:par>
                        <p:par>
                          <p:cTn id="144" fill="hold">
                            <p:stCondLst>
                              <p:cond delay="20000"/>
                            </p:stCondLst>
                            <p:childTnLst>
                              <p:par>
                                <p:cTn id="145" presetID="1" presetClass="entr" presetSubtype="0" fill="hold" grpId="0" nodeType="afterEffect">
                                  <p:stCondLst>
                                    <p:cond delay="500"/>
                                  </p:stCondLst>
                                  <p:childTnLst>
                                    <p:set>
                                      <p:cBhvr>
                                        <p:cTn id="146" dur="1" fill="hold">
                                          <p:stCondLst>
                                            <p:cond delay="0"/>
                                          </p:stCondLst>
                                        </p:cTn>
                                        <p:tgtEl>
                                          <p:spTgt spid="31"/>
                                        </p:tgtEl>
                                        <p:attrNameLst>
                                          <p:attrName>style.visibility</p:attrName>
                                        </p:attrNameLst>
                                      </p:cBhvr>
                                      <p:to>
                                        <p:strVal val="visible"/>
                                      </p:to>
                                    </p:set>
                                  </p:childTnLst>
                                </p:cTn>
                              </p:par>
                            </p:childTnLst>
                          </p:cTn>
                        </p:par>
                        <p:par>
                          <p:cTn id="147" fill="hold">
                            <p:stCondLst>
                              <p:cond delay="20500"/>
                            </p:stCondLst>
                            <p:childTnLst>
                              <p:par>
                                <p:cTn id="148" presetID="10" presetClass="exit" presetSubtype="0" fill="hold" grpId="1" nodeType="afterEffect">
                                  <p:stCondLst>
                                    <p:cond delay="0"/>
                                  </p:stCondLst>
                                  <p:childTnLst>
                                    <p:animEffect transition="out" filter="fade">
                                      <p:cBhvr>
                                        <p:cTn id="149" dur="500"/>
                                        <p:tgtEl>
                                          <p:spTgt spid="31"/>
                                        </p:tgtEl>
                                      </p:cBhvr>
                                    </p:animEffect>
                                    <p:set>
                                      <p:cBhvr>
                                        <p:cTn id="150" dur="1" fill="hold">
                                          <p:stCondLst>
                                            <p:cond delay="499"/>
                                          </p:stCondLst>
                                        </p:cTn>
                                        <p:tgtEl>
                                          <p:spTgt spid="31"/>
                                        </p:tgtEl>
                                        <p:attrNameLst>
                                          <p:attrName>style.visibility</p:attrName>
                                        </p:attrNameLst>
                                      </p:cBhvr>
                                      <p:to>
                                        <p:strVal val="hidden"/>
                                      </p:to>
                                    </p:set>
                                  </p:childTnLst>
                                </p:cTn>
                              </p:par>
                            </p:childTnLst>
                          </p:cTn>
                        </p:par>
                        <p:par>
                          <p:cTn id="151" fill="hold">
                            <p:stCondLst>
                              <p:cond delay="21000"/>
                            </p:stCondLst>
                            <p:childTnLst>
                              <p:par>
                                <p:cTn id="152" presetID="1" presetClass="entr" presetSubtype="0" fill="hold" grpId="0" nodeType="afterEffect">
                                  <p:stCondLst>
                                    <p:cond delay="500"/>
                                  </p:stCondLst>
                                  <p:childTnLst>
                                    <p:set>
                                      <p:cBhvr>
                                        <p:cTn id="153" dur="1" fill="hold">
                                          <p:stCondLst>
                                            <p:cond delay="0"/>
                                          </p:stCondLst>
                                        </p:cTn>
                                        <p:tgtEl>
                                          <p:spTgt spid="32"/>
                                        </p:tgtEl>
                                        <p:attrNameLst>
                                          <p:attrName>style.visibility</p:attrName>
                                        </p:attrNameLst>
                                      </p:cBhvr>
                                      <p:to>
                                        <p:strVal val="visible"/>
                                      </p:to>
                                    </p:set>
                                  </p:childTnLst>
                                </p:cTn>
                              </p:par>
                            </p:childTnLst>
                          </p:cTn>
                        </p:par>
                        <p:par>
                          <p:cTn id="154" fill="hold">
                            <p:stCondLst>
                              <p:cond delay="21500"/>
                            </p:stCondLst>
                            <p:childTnLst>
                              <p:par>
                                <p:cTn id="155" presetID="10" presetClass="exit" presetSubtype="0" fill="hold" grpId="1" nodeType="afterEffect">
                                  <p:stCondLst>
                                    <p:cond delay="0"/>
                                  </p:stCondLst>
                                  <p:childTnLst>
                                    <p:animEffect transition="out" filter="fade">
                                      <p:cBhvr>
                                        <p:cTn id="156" dur="500"/>
                                        <p:tgtEl>
                                          <p:spTgt spid="32"/>
                                        </p:tgtEl>
                                      </p:cBhvr>
                                    </p:animEffect>
                                    <p:set>
                                      <p:cBhvr>
                                        <p:cTn id="157" dur="1" fill="hold">
                                          <p:stCondLst>
                                            <p:cond delay="499"/>
                                          </p:stCondLst>
                                        </p:cTn>
                                        <p:tgtEl>
                                          <p:spTgt spid="32"/>
                                        </p:tgtEl>
                                        <p:attrNameLst>
                                          <p:attrName>style.visibility</p:attrName>
                                        </p:attrNameLst>
                                      </p:cBhvr>
                                      <p:to>
                                        <p:strVal val="hidden"/>
                                      </p:to>
                                    </p:set>
                                  </p:childTnLst>
                                </p:cTn>
                              </p:par>
                            </p:childTnLst>
                          </p:cTn>
                        </p:par>
                        <p:par>
                          <p:cTn id="158" fill="hold">
                            <p:stCondLst>
                              <p:cond delay="22000"/>
                            </p:stCondLst>
                            <p:childTnLst>
                              <p:par>
                                <p:cTn id="159" presetID="1" presetClass="entr" presetSubtype="0" fill="hold" grpId="0" nodeType="afterEffect">
                                  <p:stCondLst>
                                    <p:cond delay="500"/>
                                  </p:stCondLst>
                                  <p:childTnLst>
                                    <p:set>
                                      <p:cBhvr>
                                        <p:cTn id="160" dur="1" fill="hold">
                                          <p:stCondLst>
                                            <p:cond delay="0"/>
                                          </p:stCondLst>
                                        </p:cTn>
                                        <p:tgtEl>
                                          <p:spTgt spid="33"/>
                                        </p:tgtEl>
                                        <p:attrNameLst>
                                          <p:attrName>style.visibility</p:attrName>
                                        </p:attrNameLst>
                                      </p:cBhvr>
                                      <p:to>
                                        <p:strVal val="visible"/>
                                      </p:to>
                                    </p:set>
                                  </p:childTnLst>
                                </p:cTn>
                              </p:par>
                            </p:childTnLst>
                          </p:cTn>
                        </p:par>
                        <p:par>
                          <p:cTn id="161" fill="hold">
                            <p:stCondLst>
                              <p:cond delay="22500"/>
                            </p:stCondLst>
                            <p:childTnLst>
                              <p:par>
                                <p:cTn id="162" presetID="10" presetClass="exit" presetSubtype="0" fill="hold" grpId="1" nodeType="afterEffect">
                                  <p:stCondLst>
                                    <p:cond delay="0"/>
                                  </p:stCondLst>
                                  <p:childTnLst>
                                    <p:animEffect transition="out" filter="fade">
                                      <p:cBhvr>
                                        <p:cTn id="163" dur="500"/>
                                        <p:tgtEl>
                                          <p:spTgt spid="33"/>
                                        </p:tgtEl>
                                      </p:cBhvr>
                                    </p:animEffect>
                                    <p:set>
                                      <p:cBhvr>
                                        <p:cTn id="164" dur="1" fill="hold">
                                          <p:stCondLst>
                                            <p:cond delay="499"/>
                                          </p:stCondLst>
                                        </p:cTn>
                                        <p:tgtEl>
                                          <p:spTgt spid="33"/>
                                        </p:tgtEl>
                                        <p:attrNameLst>
                                          <p:attrName>style.visibility</p:attrName>
                                        </p:attrNameLst>
                                      </p:cBhvr>
                                      <p:to>
                                        <p:strVal val="hidden"/>
                                      </p:to>
                                    </p:set>
                                  </p:childTnLst>
                                </p:cTn>
                              </p:par>
                            </p:childTnLst>
                          </p:cTn>
                        </p:par>
                        <p:par>
                          <p:cTn id="165" fill="hold">
                            <p:stCondLst>
                              <p:cond delay="23000"/>
                            </p:stCondLst>
                            <p:childTnLst>
                              <p:par>
                                <p:cTn id="166" presetID="1" presetClass="entr" presetSubtype="0" fill="hold" grpId="0" nodeType="afterEffect">
                                  <p:stCondLst>
                                    <p:cond delay="500"/>
                                  </p:stCondLst>
                                  <p:childTnLst>
                                    <p:set>
                                      <p:cBhvr>
                                        <p:cTn id="167" dur="1" fill="hold">
                                          <p:stCondLst>
                                            <p:cond delay="0"/>
                                          </p:stCondLst>
                                        </p:cTn>
                                        <p:tgtEl>
                                          <p:spTgt spid="34"/>
                                        </p:tgtEl>
                                        <p:attrNameLst>
                                          <p:attrName>style.visibility</p:attrName>
                                        </p:attrNameLst>
                                      </p:cBhvr>
                                      <p:to>
                                        <p:strVal val="visible"/>
                                      </p:to>
                                    </p:set>
                                  </p:childTnLst>
                                </p:cTn>
                              </p:par>
                            </p:childTnLst>
                          </p:cTn>
                        </p:par>
                        <p:par>
                          <p:cTn id="168" fill="hold">
                            <p:stCondLst>
                              <p:cond delay="23500"/>
                            </p:stCondLst>
                            <p:childTnLst>
                              <p:par>
                                <p:cTn id="169" presetID="10" presetClass="exit" presetSubtype="0" fill="hold" grpId="1" nodeType="afterEffect">
                                  <p:stCondLst>
                                    <p:cond delay="0"/>
                                  </p:stCondLst>
                                  <p:childTnLst>
                                    <p:animEffect transition="out" filter="fade">
                                      <p:cBhvr>
                                        <p:cTn id="170" dur="500"/>
                                        <p:tgtEl>
                                          <p:spTgt spid="34"/>
                                        </p:tgtEl>
                                      </p:cBhvr>
                                    </p:animEffect>
                                    <p:set>
                                      <p:cBhvr>
                                        <p:cTn id="171" dur="1" fill="hold">
                                          <p:stCondLst>
                                            <p:cond delay="499"/>
                                          </p:stCondLst>
                                        </p:cTn>
                                        <p:tgtEl>
                                          <p:spTgt spid="34"/>
                                        </p:tgtEl>
                                        <p:attrNameLst>
                                          <p:attrName>style.visibility</p:attrName>
                                        </p:attrNameLst>
                                      </p:cBhvr>
                                      <p:to>
                                        <p:strVal val="hidden"/>
                                      </p:to>
                                    </p:set>
                                  </p:childTnLst>
                                </p:cTn>
                              </p:par>
                            </p:childTnLst>
                          </p:cTn>
                        </p:par>
                        <p:par>
                          <p:cTn id="172" fill="hold">
                            <p:stCondLst>
                              <p:cond delay="24000"/>
                            </p:stCondLst>
                            <p:childTnLst>
                              <p:par>
                                <p:cTn id="173" presetID="1" presetClass="entr" presetSubtype="0" fill="hold" grpId="0" nodeType="afterEffect">
                                  <p:stCondLst>
                                    <p:cond delay="500"/>
                                  </p:stCondLst>
                                  <p:childTnLst>
                                    <p:set>
                                      <p:cBhvr>
                                        <p:cTn id="174" dur="1" fill="hold">
                                          <p:stCondLst>
                                            <p:cond delay="0"/>
                                          </p:stCondLst>
                                        </p:cTn>
                                        <p:tgtEl>
                                          <p:spTgt spid="35"/>
                                        </p:tgtEl>
                                        <p:attrNameLst>
                                          <p:attrName>style.visibility</p:attrName>
                                        </p:attrNameLst>
                                      </p:cBhvr>
                                      <p:to>
                                        <p:strVal val="visible"/>
                                      </p:to>
                                    </p:set>
                                  </p:childTnLst>
                                </p:cTn>
                              </p:par>
                            </p:childTnLst>
                          </p:cTn>
                        </p:par>
                        <p:par>
                          <p:cTn id="175" fill="hold">
                            <p:stCondLst>
                              <p:cond delay="24500"/>
                            </p:stCondLst>
                            <p:childTnLst>
                              <p:par>
                                <p:cTn id="176" presetID="10" presetClass="exit" presetSubtype="0" fill="hold" grpId="1" nodeType="afterEffect">
                                  <p:stCondLst>
                                    <p:cond delay="0"/>
                                  </p:stCondLst>
                                  <p:childTnLst>
                                    <p:animEffect transition="out" filter="fade">
                                      <p:cBhvr>
                                        <p:cTn id="177" dur="500"/>
                                        <p:tgtEl>
                                          <p:spTgt spid="35"/>
                                        </p:tgtEl>
                                      </p:cBhvr>
                                    </p:animEffect>
                                    <p:set>
                                      <p:cBhvr>
                                        <p:cTn id="178" dur="1" fill="hold">
                                          <p:stCondLst>
                                            <p:cond delay="499"/>
                                          </p:stCondLst>
                                        </p:cTn>
                                        <p:tgtEl>
                                          <p:spTgt spid="35"/>
                                        </p:tgtEl>
                                        <p:attrNameLst>
                                          <p:attrName>style.visibility</p:attrName>
                                        </p:attrNameLst>
                                      </p:cBhvr>
                                      <p:to>
                                        <p:strVal val="hidden"/>
                                      </p:to>
                                    </p:set>
                                  </p:childTnLst>
                                </p:cTn>
                              </p:par>
                            </p:childTnLst>
                          </p:cTn>
                        </p:par>
                        <p:par>
                          <p:cTn id="179" fill="hold">
                            <p:stCondLst>
                              <p:cond delay="25000"/>
                            </p:stCondLst>
                            <p:childTnLst>
                              <p:par>
                                <p:cTn id="180" presetID="1" presetClass="entr" presetSubtype="0" fill="hold" grpId="0" nodeType="afterEffect">
                                  <p:stCondLst>
                                    <p:cond delay="500"/>
                                  </p:stCondLst>
                                  <p:childTnLst>
                                    <p:set>
                                      <p:cBhvr>
                                        <p:cTn id="181" dur="1" fill="hold">
                                          <p:stCondLst>
                                            <p:cond delay="0"/>
                                          </p:stCondLst>
                                        </p:cTn>
                                        <p:tgtEl>
                                          <p:spTgt spid="36"/>
                                        </p:tgtEl>
                                        <p:attrNameLst>
                                          <p:attrName>style.visibility</p:attrName>
                                        </p:attrNameLst>
                                      </p:cBhvr>
                                      <p:to>
                                        <p:strVal val="visible"/>
                                      </p:to>
                                    </p:set>
                                  </p:childTnLst>
                                </p:cTn>
                              </p:par>
                            </p:childTnLst>
                          </p:cTn>
                        </p:par>
                        <p:par>
                          <p:cTn id="182" fill="hold">
                            <p:stCondLst>
                              <p:cond delay="25500"/>
                            </p:stCondLst>
                            <p:childTnLst>
                              <p:par>
                                <p:cTn id="183" presetID="10" presetClass="exit" presetSubtype="0" fill="hold" grpId="1" nodeType="afterEffect">
                                  <p:stCondLst>
                                    <p:cond delay="0"/>
                                  </p:stCondLst>
                                  <p:childTnLst>
                                    <p:animEffect transition="out" filter="fade">
                                      <p:cBhvr>
                                        <p:cTn id="184" dur="500"/>
                                        <p:tgtEl>
                                          <p:spTgt spid="36"/>
                                        </p:tgtEl>
                                      </p:cBhvr>
                                    </p:animEffect>
                                    <p:set>
                                      <p:cBhvr>
                                        <p:cTn id="185" dur="1" fill="hold">
                                          <p:stCondLst>
                                            <p:cond delay="499"/>
                                          </p:stCondLst>
                                        </p:cTn>
                                        <p:tgtEl>
                                          <p:spTgt spid="36"/>
                                        </p:tgtEl>
                                        <p:attrNameLst>
                                          <p:attrName>style.visibility</p:attrName>
                                        </p:attrNameLst>
                                      </p:cBhvr>
                                      <p:to>
                                        <p:strVal val="hidden"/>
                                      </p:to>
                                    </p:set>
                                  </p:childTnLst>
                                </p:cTn>
                              </p:par>
                            </p:childTnLst>
                          </p:cTn>
                        </p:par>
                        <p:par>
                          <p:cTn id="186" fill="hold">
                            <p:stCondLst>
                              <p:cond delay="26000"/>
                            </p:stCondLst>
                            <p:childTnLst>
                              <p:par>
                                <p:cTn id="187" presetID="1" presetClass="entr" presetSubtype="0" fill="hold" grpId="0" nodeType="afterEffect">
                                  <p:stCondLst>
                                    <p:cond delay="500"/>
                                  </p:stCondLst>
                                  <p:childTnLst>
                                    <p:set>
                                      <p:cBhvr>
                                        <p:cTn id="188" dur="1" fill="hold">
                                          <p:stCondLst>
                                            <p:cond delay="0"/>
                                          </p:stCondLst>
                                        </p:cTn>
                                        <p:tgtEl>
                                          <p:spTgt spid="37"/>
                                        </p:tgtEl>
                                        <p:attrNameLst>
                                          <p:attrName>style.visibility</p:attrName>
                                        </p:attrNameLst>
                                      </p:cBhvr>
                                      <p:to>
                                        <p:strVal val="visible"/>
                                      </p:to>
                                    </p:set>
                                  </p:childTnLst>
                                </p:cTn>
                              </p:par>
                            </p:childTnLst>
                          </p:cTn>
                        </p:par>
                        <p:par>
                          <p:cTn id="189" fill="hold">
                            <p:stCondLst>
                              <p:cond delay="26500"/>
                            </p:stCondLst>
                            <p:childTnLst>
                              <p:par>
                                <p:cTn id="190" presetID="10" presetClass="exit" presetSubtype="0" fill="hold" grpId="1" nodeType="afterEffect">
                                  <p:stCondLst>
                                    <p:cond delay="0"/>
                                  </p:stCondLst>
                                  <p:childTnLst>
                                    <p:animEffect transition="out" filter="fade">
                                      <p:cBhvr>
                                        <p:cTn id="191" dur="500"/>
                                        <p:tgtEl>
                                          <p:spTgt spid="37"/>
                                        </p:tgtEl>
                                      </p:cBhvr>
                                    </p:animEffect>
                                    <p:set>
                                      <p:cBhvr>
                                        <p:cTn id="192" dur="1" fill="hold">
                                          <p:stCondLst>
                                            <p:cond delay="499"/>
                                          </p:stCondLst>
                                        </p:cTn>
                                        <p:tgtEl>
                                          <p:spTgt spid="37"/>
                                        </p:tgtEl>
                                        <p:attrNameLst>
                                          <p:attrName>style.visibility</p:attrName>
                                        </p:attrNameLst>
                                      </p:cBhvr>
                                      <p:to>
                                        <p:strVal val="hidden"/>
                                      </p:to>
                                    </p:set>
                                  </p:childTnLst>
                                </p:cTn>
                              </p:par>
                            </p:childTnLst>
                          </p:cTn>
                        </p:par>
                        <p:par>
                          <p:cTn id="193" fill="hold">
                            <p:stCondLst>
                              <p:cond delay="27000"/>
                            </p:stCondLst>
                            <p:childTnLst>
                              <p:par>
                                <p:cTn id="194" presetID="1" presetClass="entr" presetSubtype="0" fill="hold" grpId="0" nodeType="afterEffect">
                                  <p:stCondLst>
                                    <p:cond delay="500"/>
                                  </p:stCondLst>
                                  <p:childTnLst>
                                    <p:set>
                                      <p:cBhvr>
                                        <p:cTn id="195" dur="1" fill="hold">
                                          <p:stCondLst>
                                            <p:cond delay="0"/>
                                          </p:stCondLst>
                                        </p:cTn>
                                        <p:tgtEl>
                                          <p:spTgt spid="38"/>
                                        </p:tgtEl>
                                        <p:attrNameLst>
                                          <p:attrName>style.visibility</p:attrName>
                                        </p:attrNameLst>
                                      </p:cBhvr>
                                      <p:to>
                                        <p:strVal val="visible"/>
                                      </p:to>
                                    </p:set>
                                  </p:childTnLst>
                                </p:cTn>
                              </p:par>
                            </p:childTnLst>
                          </p:cTn>
                        </p:par>
                        <p:par>
                          <p:cTn id="196" fill="hold">
                            <p:stCondLst>
                              <p:cond delay="27500"/>
                            </p:stCondLst>
                            <p:childTnLst>
                              <p:par>
                                <p:cTn id="197" presetID="10" presetClass="exit" presetSubtype="0" fill="hold" grpId="1" nodeType="afterEffect">
                                  <p:stCondLst>
                                    <p:cond delay="0"/>
                                  </p:stCondLst>
                                  <p:childTnLst>
                                    <p:animEffect transition="out" filter="fade">
                                      <p:cBhvr>
                                        <p:cTn id="198" dur="500"/>
                                        <p:tgtEl>
                                          <p:spTgt spid="38"/>
                                        </p:tgtEl>
                                      </p:cBhvr>
                                    </p:animEffect>
                                    <p:set>
                                      <p:cBhvr>
                                        <p:cTn id="199" dur="1" fill="hold">
                                          <p:stCondLst>
                                            <p:cond delay="499"/>
                                          </p:stCondLst>
                                        </p:cTn>
                                        <p:tgtEl>
                                          <p:spTgt spid="38"/>
                                        </p:tgtEl>
                                        <p:attrNameLst>
                                          <p:attrName>style.visibility</p:attrName>
                                        </p:attrNameLst>
                                      </p:cBhvr>
                                      <p:to>
                                        <p:strVal val="hidden"/>
                                      </p:to>
                                    </p:set>
                                  </p:childTnLst>
                                </p:cTn>
                              </p:par>
                            </p:childTnLst>
                          </p:cTn>
                        </p:par>
                        <p:par>
                          <p:cTn id="200" fill="hold">
                            <p:stCondLst>
                              <p:cond delay="28000"/>
                            </p:stCondLst>
                            <p:childTnLst>
                              <p:par>
                                <p:cTn id="201" presetID="1" presetClass="entr" presetSubtype="0" fill="hold" grpId="0" nodeType="afterEffect">
                                  <p:stCondLst>
                                    <p:cond delay="500"/>
                                  </p:stCondLst>
                                  <p:childTnLst>
                                    <p:set>
                                      <p:cBhvr>
                                        <p:cTn id="202" dur="1" fill="hold">
                                          <p:stCondLst>
                                            <p:cond delay="0"/>
                                          </p:stCondLst>
                                        </p:cTn>
                                        <p:tgtEl>
                                          <p:spTgt spid="39"/>
                                        </p:tgtEl>
                                        <p:attrNameLst>
                                          <p:attrName>style.visibility</p:attrName>
                                        </p:attrNameLst>
                                      </p:cBhvr>
                                      <p:to>
                                        <p:strVal val="visible"/>
                                      </p:to>
                                    </p:set>
                                  </p:childTnLst>
                                </p:cTn>
                              </p:par>
                            </p:childTnLst>
                          </p:cTn>
                        </p:par>
                        <p:par>
                          <p:cTn id="203" fill="hold">
                            <p:stCondLst>
                              <p:cond delay="28500"/>
                            </p:stCondLst>
                            <p:childTnLst>
                              <p:par>
                                <p:cTn id="204" presetID="10" presetClass="exit" presetSubtype="0" fill="hold" grpId="1" nodeType="afterEffect">
                                  <p:stCondLst>
                                    <p:cond delay="0"/>
                                  </p:stCondLst>
                                  <p:childTnLst>
                                    <p:animEffect transition="out" filter="fade">
                                      <p:cBhvr>
                                        <p:cTn id="205" dur="500"/>
                                        <p:tgtEl>
                                          <p:spTgt spid="39"/>
                                        </p:tgtEl>
                                      </p:cBhvr>
                                    </p:animEffect>
                                    <p:set>
                                      <p:cBhvr>
                                        <p:cTn id="206" dur="1" fill="hold">
                                          <p:stCondLst>
                                            <p:cond delay="499"/>
                                          </p:stCondLst>
                                        </p:cTn>
                                        <p:tgtEl>
                                          <p:spTgt spid="39"/>
                                        </p:tgtEl>
                                        <p:attrNameLst>
                                          <p:attrName>style.visibility</p:attrName>
                                        </p:attrNameLst>
                                      </p:cBhvr>
                                      <p:to>
                                        <p:strVal val="hidden"/>
                                      </p:to>
                                    </p:set>
                                  </p:childTnLst>
                                </p:cTn>
                              </p:par>
                            </p:childTnLst>
                          </p:cTn>
                        </p:par>
                        <p:par>
                          <p:cTn id="207" fill="hold">
                            <p:stCondLst>
                              <p:cond delay="29000"/>
                            </p:stCondLst>
                            <p:childTnLst>
                              <p:par>
                                <p:cTn id="208" presetID="1" presetClass="entr" presetSubtype="0" fill="hold" grpId="0" nodeType="afterEffect">
                                  <p:stCondLst>
                                    <p:cond delay="500"/>
                                  </p:stCondLst>
                                  <p:childTnLst>
                                    <p:set>
                                      <p:cBhvr>
                                        <p:cTn id="209" dur="1" fill="hold">
                                          <p:stCondLst>
                                            <p:cond delay="0"/>
                                          </p:stCondLst>
                                        </p:cTn>
                                        <p:tgtEl>
                                          <p:spTgt spid="40"/>
                                        </p:tgtEl>
                                        <p:attrNameLst>
                                          <p:attrName>style.visibility</p:attrName>
                                        </p:attrNameLst>
                                      </p:cBhvr>
                                      <p:to>
                                        <p:strVal val="visible"/>
                                      </p:to>
                                    </p:set>
                                  </p:childTnLst>
                                </p:cTn>
                              </p:par>
                            </p:childTnLst>
                          </p:cTn>
                        </p:par>
                        <p:par>
                          <p:cTn id="210" fill="hold">
                            <p:stCondLst>
                              <p:cond delay="29500"/>
                            </p:stCondLst>
                            <p:childTnLst>
                              <p:par>
                                <p:cTn id="211" presetID="10" presetClass="exit" presetSubtype="0" fill="hold" grpId="1" nodeType="afterEffect">
                                  <p:stCondLst>
                                    <p:cond delay="0"/>
                                  </p:stCondLst>
                                  <p:childTnLst>
                                    <p:animEffect transition="out" filter="fade">
                                      <p:cBhvr>
                                        <p:cTn id="212" dur="500"/>
                                        <p:tgtEl>
                                          <p:spTgt spid="40"/>
                                        </p:tgtEl>
                                      </p:cBhvr>
                                    </p:animEffect>
                                    <p:set>
                                      <p:cBhvr>
                                        <p:cTn id="213" dur="1" fill="hold">
                                          <p:stCondLst>
                                            <p:cond delay="499"/>
                                          </p:stCondLst>
                                        </p:cTn>
                                        <p:tgtEl>
                                          <p:spTgt spid="40"/>
                                        </p:tgtEl>
                                        <p:attrNameLst>
                                          <p:attrName>style.visibility</p:attrName>
                                        </p:attrNameLst>
                                      </p:cBhvr>
                                      <p:to>
                                        <p:strVal val="hidden"/>
                                      </p:to>
                                    </p:set>
                                  </p:childTnLst>
                                </p:cTn>
                              </p:par>
                            </p:childTnLst>
                          </p:cTn>
                        </p:par>
                        <p:par>
                          <p:cTn id="214" fill="hold">
                            <p:stCondLst>
                              <p:cond delay="30000"/>
                            </p:stCondLst>
                            <p:childTnLst>
                              <p:par>
                                <p:cTn id="215" presetID="1" presetClass="entr" presetSubtype="0" fill="hold" grpId="0" nodeType="afterEffect">
                                  <p:stCondLst>
                                    <p:cond delay="500"/>
                                  </p:stCondLst>
                                  <p:childTnLst>
                                    <p:set>
                                      <p:cBhvr>
                                        <p:cTn id="216" dur="1" fill="hold">
                                          <p:stCondLst>
                                            <p:cond delay="0"/>
                                          </p:stCondLst>
                                        </p:cTn>
                                        <p:tgtEl>
                                          <p:spTgt spid="41"/>
                                        </p:tgtEl>
                                        <p:attrNameLst>
                                          <p:attrName>style.visibility</p:attrName>
                                        </p:attrNameLst>
                                      </p:cBhvr>
                                      <p:to>
                                        <p:strVal val="visible"/>
                                      </p:to>
                                    </p:set>
                                  </p:childTnLst>
                                </p:cTn>
                              </p:par>
                            </p:childTnLst>
                          </p:cTn>
                        </p:par>
                        <p:par>
                          <p:cTn id="217" fill="hold">
                            <p:stCondLst>
                              <p:cond delay="30500"/>
                            </p:stCondLst>
                            <p:childTnLst>
                              <p:par>
                                <p:cTn id="218" presetID="10" presetClass="exit" presetSubtype="0" fill="hold" grpId="1" nodeType="afterEffect">
                                  <p:stCondLst>
                                    <p:cond delay="0"/>
                                  </p:stCondLst>
                                  <p:childTnLst>
                                    <p:animEffect transition="out" filter="fade">
                                      <p:cBhvr>
                                        <p:cTn id="219" dur="500"/>
                                        <p:tgtEl>
                                          <p:spTgt spid="41"/>
                                        </p:tgtEl>
                                      </p:cBhvr>
                                    </p:animEffect>
                                    <p:set>
                                      <p:cBhvr>
                                        <p:cTn id="220" dur="1" fill="hold">
                                          <p:stCondLst>
                                            <p:cond delay="499"/>
                                          </p:stCondLst>
                                        </p:cTn>
                                        <p:tgtEl>
                                          <p:spTgt spid="41"/>
                                        </p:tgtEl>
                                        <p:attrNameLst>
                                          <p:attrName>style.visibility</p:attrName>
                                        </p:attrNameLst>
                                      </p:cBhvr>
                                      <p:to>
                                        <p:strVal val="hidden"/>
                                      </p:to>
                                    </p:set>
                                  </p:childTnLst>
                                </p:cTn>
                              </p:par>
                            </p:childTnLst>
                          </p:cTn>
                        </p:par>
                        <p:par>
                          <p:cTn id="221" fill="hold">
                            <p:stCondLst>
                              <p:cond delay="31000"/>
                            </p:stCondLst>
                            <p:childTnLst>
                              <p:par>
                                <p:cTn id="222" presetID="1" presetClass="entr" presetSubtype="0" fill="hold" grpId="0" nodeType="afterEffect">
                                  <p:stCondLst>
                                    <p:cond delay="500"/>
                                  </p:stCondLst>
                                  <p:childTnLst>
                                    <p:set>
                                      <p:cBhvr>
                                        <p:cTn id="223" dur="1" fill="hold">
                                          <p:stCondLst>
                                            <p:cond delay="0"/>
                                          </p:stCondLst>
                                        </p:cTn>
                                        <p:tgtEl>
                                          <p:spTgt spid="42"/>
                                        </p:tgtEl>
                                        <p:attrNameLst>
                                          <p:attrName>style.visibility</p:attrName>
                                        </p:attrNameLst>
                                      </p:cBhvr>
                                      <p:to>
                                        <p:strVal val="visible"/>
                                      </p:to>
                                    </p:set>
                                  </p:childTnLst>
                                </p:cTn>
                              </p:par>
                            </p:childTnLst>
                          </p:cTn>
                        </p:par>
                        <p:par>
                          <p:cTn id="224" fill="hold">
                            <p:stCondLst>
                              <p:cond delay="31500"/>
                            </p:stCondLst>
                            <p:childTnLst>
                              <p:par>
                                <p:cTn id="225" presetID="10" presetClass="exit" presetSubtype="0" fill="hold" grpId="1" nodeType="afterEffect">
                                  <p:stCondLst>
                                    <p:cond delay="0"/>
                                  </p:stCondLst>
                                  <p:childTnLst>
                                    <p:animEffect transition="out" filter="fade">
                                      <p:cBhvr>
                                        <p:cTn id="226" dur="500"/>
                                        <p:tgtEl>
                                          <p:spTgt spid="42"/>
                                        </p:tgtEl>
                                      </p:cBhvr>
                                    </p:animEffect>
                                    <p:set>
                                      <p:cBhvr>
                                        <p:cTn id="227" dur="1" fill="hold">
                                          <p:stCondLst>
                                            <p:cond delay="499"/>
                                          </p:stCondLst>
                                        </p:cTn>
                                        <p:tgtEl>
                                          <p:spTgt spid="42"/>
                                        </p:tgtEl>
                                        <p:attrNameLst>
                                          <p:attrName>style.visibility</p:attrName>
                                        </p:attrNameLst>
                                      </p:cBhvr>
                                      <p:to>
                                        <p:strVal val="hidden"/>
                                      </p:to>
                                    </p:set>
                                  </p:childTnLst>
                                </p:cTn>
                              </p:par>
                            </p:childTnLst>
                          </p:cTn>
                        </p:par>
                        <p:par>
                          <p:cTn id="228" fill="hold">
                            <p:stCondLst>
                              <p:cond delay="32000"/>
                            </p:stCondLst>
                            <p:childTnLst>
                              <p:par>
                                <p:cTn id="229" presetID="1" presetClass="entr" presetSubtype="0" fill="hold" grpId="0" nodeType="afterEffect">
                                  <p:stCondLst>
                                    <p:cond delay="500"/>
                                  </p:stCondLst>
                                  <p:childTnLst>
                                    <p:set>
                                      <p:cBhvr>
                                        <p:cTn id="230" dur="1" fill="hold">
                                          <p:stCondLst>
                                            <p:cond delay="0"/>
                                          </p:stCondLst>
                                        </p:cTn>
                                        <p:tgtEl>
                                          <p:spTgt spid="43"/>
                                        </p:tgtEl>
                                        <p:attrNameLst>
                                          <p:attrName>style.visibility</p:attrName>
                                        </p:attrNameLst>
                                      </p:cBhvr>
                                      <p:to>
                                        <p:strVal val="visible"/>
                                      </p:to>
                                    </p:set>
                                  </p:childTnLst>
                                </p:cTn>
                              </p:par>
                            </p:childTnLst>
                          </p:cTn>
                        </p:par>
                        <p:par>
                          <p:cTn id="231" fill="hold">
                            <p:stCondLst>
                              <p:cond delay="32500"/>
                            </p:stCondLst>
                            <p:childTnLst>
                              <p:par>
                                <p:cTn id="232" presetID="10" presetClass="exit" presetSubtype="0" fill="hold" grpId="1" nodeType="afterEffect">
                                  <p:stCondLst>
                                    <p:cond delay="0"/>
                                  </p:stCondLst>
                                  <p:childTnLst>
                                    <p:animEffect transition="out" filter="fade">
                                      <p:cBhvr>
                                        <p:cTn id="233" dur="500"/>
                                        <p:tgtEl>
                                          <p:spTgt spid="43"/>
                                        </p:tgtEl>
                                      </p:cBhvr>
                                    </p:animEffect>
                                    <p:set>
                                      <p:cBhvr>
                                        <p:cTn id="234" dur="1" fill="hold">
                                          <p:stCondLst>
                                            <p:cond delay="499"/>
                                          </p:stCondLst>
                                        </p:cTn>
                                        <p:tgtEl>
                                          <p:spTgt spid="43"/>
                                        </p:tgtEl>
                                        <p:attrNameLst>
                                          <p:attrName>style.visibility</p:attrName>
                                        </p:attrNameLst>
                                      </p:cBhvr>
                                      <p:to>
                                        <p:strVal val="hidden"/>
                                      </p:to>
                                    </p:set>
                                  </p:childTnLst>
                                </p:cTn>
                              </p:par>
                            </p:childTnLst>
                          </p:cTn>
                        </p:par>
                        <p:par>
                          <p:cTn id="235" fill="hold">
                            <p:stCondLst>
                              <p:cond delay="33000"/>
                            </p:stCondLst>
                            <p:childTnLst>
                              <p:par>
                                <p:cTn id="236" presetID="1" presetClass="entr" presetSubtype="0" fill="hold" grpId="0" nodeType="afterEffect">
                                  <p:stCondLst>
                                    <p:cond delay="500"/>
                                  </p:stCondLst>
                                  <p:childTnLst>
                                    <p:set>
                                      <p:cBhvr>
                                        <p:cTn id="237" dur="1" fill="hold">
                                          <p:stCondLst>
                                            <p:cond delay="0"/>
                                          </p:stCondLst>
                                        </p:cTn>
                                        <p:tgtEl>
                                          <p:spTgt spid="44"/>
                                        </p:tgtEl>
                                        <p:attrNameLst>
                                          <p:attrName>style.visibility</p:attrName>
                                        </p:attrNameLst>
                                      </p:cBhvr>
                                      <p:to>
                                        <p:strVal val="visible"/>
                                      </p:to>
                                    </p:set>
                                  </p:childTnLst>
                                </p:cTn>
                              </p:par>
                            </p:childTnLst>
                          </p:cTn>
                        </p:par>
                        <p:par>
                          <p:cTn id="238" fill="hold">
                            <p:stCondLst>
                              <p:cond delay="33500"/>
                            </p:stCondLst>
                            <p:childTnLst>
                              <p:par>
                                <p:cTn id="239" presetID="10" presetClass="exit" presetSubtype="0" fill="hold" grpId="1" nodeType="afterEffect">
                                  <p:stCondLst>
                                    <p:cond delay="0"/>
                                  </p:stCondLst>
                                  <p:childTnLst>
                                    <p:animEffect transition="out" filter="fade">
                                      <p:cBhvr>
                                        <p:cTn id="240" dur="500"/>
                                        <p:tgtEl>
                                          <p:spTgt spid="44"/>
                                        </p:tgtEl>
                                      </p:cBhvr>
                                    </p:animEffect>
                                    <p:set>
                                      <p:cBhvr>
                                        <p:cTn id="241" dur="1" fill="hold">
                                          <p:stCondLst>
                                            <p:cond delay="499"/>
                                          </p:stCondLst>
                                        </p:cTn>
                                        <p:tgtEl>
                                          <p:spTgt spid="44"/>
                                        </p:tgtEl>
                                        <p:attrNameLst>
                                          <p:attrName>style.visibility</p:attrName>
                                        </p:attrNameLst>
                                      </p:cBhvr>
                                      <p:to>
                                        <p:strVal val="hidden"/>
                                      </p:to>
                                    </p:set>
                                  </p:childTnLst>
                                </p:cTn>
                              </p:par>
                            </p:childTnLst>
                          </p:cTn>
                        </p:par>
                        <p:par>
                          <p:cTn id="242" fill="hold">
                            <p:stCondLst>
                              <p:cond delay="34000"/>
                            </p:stCondLst>
                            <p:childTnLst>
                              <p:par>
                                <p:cTn id="243" presetID="1" presetClass="entr" presetSubtype="0" fill="hold" grpId="0" nodeType="afterEffect">
                                  <p:stCondLst>
                                    <p:cond delay="500"/>
                                  </p:stCondLst>
                                  <p:childTnLst>
                                    <p:set>
                                      <p:cBhvr>
                                        <p:cTn id="244" dur="1" fill="hold">
                                          <p:stCondLst>
                                            <p:cond delay="0"/>
                                          </p:stCondLst>
                                        </p:cTn>
                                        <p:tgtEl>
                                          <p:spTgt spid="45"/>
                                        </p:tgtEl>
                                        <p:attrNameLst>
                                          <p:attrName>style.visibility</p:attrName>
                                        </p:attrNameLst>
                                      </p:cBhvr>
                                      <p:to>
                                        <p:strVal val="visible"/>
                                      </p:to>
                                    </p:set>
                                  </p:childTnLst>
                                </p:cTn>
                              </p:par>
                            </p:childTnLst>
                          </p:cTn>
                        </p:par>
                        <p:par>
                          <p:cTn id="245" fill="hold">
                            <p:stCondLst>
                              <p:cond delay="34500"/>
                            </p:stCondLst>
                            <p:childTnLst>
                              <p:par>
                                <p:cTn id="246" presetID="10" presetClass="exit" presetSubtype="0" fill="hold" grpId="1" nodeType="afterEffect">
                                  <p:stCondLst>
                                    <p:cond delay="0"/>
                                  </p:stCondLst>
                                  <p:childTnLst>
                                    <p:animEffect transition="out" filter="fade">
                                      <p:cBhvr>
                                        <p:cTn id="247" dur="500"/>
                                        <p:tgtEl>
                                          <p:spTgt spid="45"/>
                                        </p:tgtEl>
                                      </p:cBhvr>
                                    </p:animEffect>
                                    <p:set>
                                      <p:cBhvr>
                                        <p:cTn id="248" dur="1" fill="hold">
                                          <p:stCondLst>
                                            <p:cond delay="499"/>
                                          </p:stCondLst>
                                        </p:cTn>
                                        <p:tgtEl>
                                          <p:spTgt spid="45"/>
                                        </p:tgtEl>
                                        <p:attrNameLst>
                                          <p:attrName>style.visibility</p:attrName>
                                        </p:attrNameLst>
                                      </p:cBhvr>
                                      <p:to>
                                        <p:strVal val="hidden"/>
                                      </p:to>
                                    </p:set>
                                  </p:childTnLst>
                                </p:cTn>
                              </p:par>
                            </p:childTnLst>
                          </p:cTn>
                        </p:par>
                        <p:par>
                          <p:cTn id="249" fill="hold">
                            <p:stCondLst>
                              <p:cond delay="35000"/>
                            </p:stCondLst>
                            <p:childTnLst>
                              <p:par>
                                <p:cTn id="250" presetID="1" presetClass="entr" presetSubtype="0" fill="hold" grpId="0" nodeType="afterEffect">
                                  <p:stCondLst>
                                    <p:cond delay="500"/>
                                  </p:stCondLst>
                                  <p:childTnLst>
                                    <p:set>
                                      <p:cBhvr>
                                        <p:cTn id="251" dur="1" fill="hold">
                                          <p:stCondLst>
                                            <p:cond delay="0"/>
                                          </p:stCondLst>
                                        </p:cTn>
                                        <p:tgtEl>
                                          <p:spTgt spid="46"/>
                                        </p:tgtEl>
                                        <p:attrNameLst>
                                          <p:attrName>style.visibility</p:attrName>
                                        </p:attrNameLst>
                                      </p:cBhvr>
                                      <p:to>
                                        <p:strVal val="visible"/>
                                      </p:to>
                                    </p:set>
                                  </p:childTnLst>
                                </p:cTn>
                              </p:par>
                            </p:childTnLst>
                          </p:cTn>
                        </p:par>
                        <p:par>
                          <p:cTn id="252" fill="hold">
                            <p:stCondLst>
                              <p:cond delay="35500"/>
                            </p:stCondLst>
                            <p:childTnLst>
                              <p:par>
                                <p:cTn id="253" presetID="10" presetClass="exit" presetSubtype="0" fill="hold" grpId="1" nodeType="afterEffect">
                                  <p:stCondLst>
                                    <p:cond delay="0"/>
                                  </p:stCondLst>
                                  <p:childTnLst>
                                    <p:animEffect transition="out" filter="fade">
                                      <p:cBhvr>
                                        <p:cTn id="254" dur="500"/>
                                        <p:tgtEl>
                                          <p:spTgt spid="46"/>
                                        </p:tgtEl>
                                      </p:cBhvr>
                                    </p:animEffect>
                                    <p:set>
                                      <p:cBhvr>
                                        <p:cTn id="255" dur="1" fill="hold">
                                          <p:stCondLst>
                                            <p:cond delay="499"/>
                                          </p:stCondLst>
                                        </p:cTn>
                                        <p:tgtEl>
                                          <p:spTgt spid="46"/>
                                        </p:tgtEl>
                                        <p:attrNameLst>
                                          <p:attrName>style.visibility</p:attrName>
                                        </p:attrNameLst>
                                      </p:cBhvr>
                                      <p:to>
                                        <p:strVal val="hidden"/>
                                      </p:to>
                                    </p:set>
                                  </p:childTnLst>
                                </p:cTn>
                              </p:par>
                            </p:childTnLst>
                          </p:cTn>
                        </p:par>
                        <p:par>
                          <p:cTn id="256" fill="hold">
                            <p:stCondLst>
                              <p:cond delay="36000"/>
                            </p:stCondLst>
                            <p:childTnLst>
                              <p:par>
                                <p:cTn id="257" presetID="1" presetClass="entr" presetSubtype="0" fill="hold" grpId="0" nodeType="afterEffect">
                                  <p:stCondLst>
                                    <p:cond delay="500"/>
                                  </p:stCondLst>
                                  <p:childTnLst>
                                    <p:set>
                                      <p:cBhvr>
                                        <p:cTn id="258" dur="1" fill="hold">
                                          <p:stCondLst>
                                            <p:cond delay="0"/>
                                          </p:stCondLst>
                                        </p:cTn>
                                        <p:tgtEl>
                                          <p:spTgt spid="47"/>
                                        </p:tgtEl>
                                        <p:attrNameLst>
                                          <p:attrName>style.visibility</p:attrName>
                                        </p:attrNameLst>
                                      </p:cBhvr>
                                      <p:to>
                                        <p:strVal val="visible"/>
                                      </p:to>
                                    </p:set>
                                  </p:childTnLst>
                                </p:cTn>
                              </p:par>
                            </p:childTnLst>
                          </p:cTn>
                        </p:par>
                        <p:par>
                          <p:cTn id="259" fill="hold">
                            <p:stCondLst>
                              <p:cond delay="36500"/>
                            </p:stCondLst>
                            <p:childTnLst>
                              <p:par>
                                <p:cTn id="260" presetID="10" presetClass="exit" presetSubtype="0" fill="hold" grpId="1" nodeType="afterEffect">
                                  <p:stCondLst>
                                    <p:cond delay="0"/>
                                  </p:stCondLst>
                                  <p:childTnLst>
                                    <p:animEffect transition="out" filter="fade">
                                      <p:cBhvr>
                                        <p:cTn id="261" dur="500"/>
                                        <p:tgtEl>
                                          <p:spTgt spid="47"/>
                                        </p:tgtEl>
                                      </p:cBhvr>
                                    </p:animEffect>
                                    <p:set>
                                      <p:cBhvr>
                                        <p:cTn id="262" dur="1" fill="hold">
                                          <p:stCondLst>
                                            <p:cond delay="499"/>
                                          </p:stCondLst>
                                        </p:cTn>
                                        <p:tgtEl>
                                          <p:spTgt spid="47"/>
                                        </p:tgtEl>
                                        <p:attrNameLst>
                                          <p:attrName>style.visibility</p:attrName>
                                        </p:attrNameLst>
                                      </p:cBhvr>
                                      <p:to>
                                        <p:strVal val="hidden"/>
                                      </p:to>
                                    </p:set>
                                  </p:childTnLst>
                                </p:cTn>
                              </p:par>
                            </p:childTnLst>
                          </p:cTn>
                        </p:par>
                        <p:par>
                          <p:cTn id="263" fill="hold">
                            <p:stCondLst>
                              <p:cond delay="37000"/>
                            </p:stCondLst>
                            <p:childTnLst>
                              <p:par>
                                <p:cTn id="264" presetID="1" presetClass="entr" presetSubtype="0" fill="hold" grpId="0" nodeType="afterEffect">
                                  <p:stCondLst>
                                    <p:cond delay="500"/>
                                  </p:stCondLst>
                                  <p:childTnLst>
                                    <p:set>
                                      <p:cBhvr>
                                        <p:cTn id="265" dur="1" fill="hold">
                                          <p:stCondLst>
                                            <p:cond delay="0"/>
                                          </p:stCondLst>
                                        </p:cTn>
                                        <p:tgtEl>
                                          <p:spTgt spid="48"/>
                                        </p:tgtEl>
                                        <p:attrNameLst>
                                          <p:attrName>style.visibility</p:attrName>
                                        </p:attrNameLst>
                                      </p:cBhvr>
                                      <p:to>
                                        <p:strVal val="visible"/>
                                      </p:to>
                                    </p:set>
                                  </p:childTnLst>
                                </p:cTn>
                              </p:par>
                            </p:childTnLst>
                          </p:cTn>
                        </p:par>
                        <p:par>
                          <p:cTn id="266" fill="hold">
                            <p:stCondLst>
                              <p:cond delay="37500"/>
                            </p:stCondLst>
                            <p:childTnLst>
                              <p:par>
                                <p:cTn id="267" presetID="10" presetClass="exit" presetSubtype="0" fill="hold" grpId="1" nodeType="afterEffect">
                                  <p:stCondLst>
                                    <p:cond delay="0"/>
                                  </p:stCondLst>
                                  <p:childTnLst>
                                    <p:animEffect transition="out" filter="fade">
                                      <p:cBhvr>
                                        <p:cTn id="268" dur="500"/>
                                        <p:tgtEl>
                                          <p:spTgt spid="48"/>
                                        </p:tgtEl>
                                      </p:cBhvr>
                                    </p:animEffect>
                                    <p:set>
                                      <p:cBhvr>
                                        <p:cTn id="269" dur="1" fill="hold">
                                          <p:stCondLst>
                                            <p:cond delay="499"/>
                                          </p:stCondLst>
                                        </p:cTn>
                                        <p:tgtEl>
                                          <p:spTgt spid="48"/>
                                        </p:tgtEl>
                                        <p:attrNameLst>
                                          <p:attrName>style.visibility</p:attrName>
                                        </p:attrNameLst>
                                      </p:cBhvr>
                                      <p:to>
                                        <p:strVal val="hidden"/>
                                      </p:to>
                                    </p:set>
                                  </p:childTnLst>
                                </p:cTn>
                              </p:par>
                            </p:childTnLst>
                          </p:cTn>
                        </p:par>
                        <p:par>
                          <p:cTn id="270" fill="hold">
                            <p:stCondLst>
                              <p:cond delay="38000"/>
                            </p:stCondLst>
                            <p:childTnLst>
                              <p:par>
                                <p:cTn id="271" presetID="1" presetClass="entr" presetSubtype="0" fill="hold" grpId="0" nodeType="afterEffect">
                                  <p:stCondLst>
                                    <p:cond delay="500"/>
                                  </p:stCondLst>
                                  <p:childTnLst>
                                    <p:set>
                                      <p:cBhvr>
                                        <p:cTn id="272" dur="1" fill="hold">
                                          <p:stCondLst>
                                            <p:cond delay="0"/>
                                          </p:stCondLst>
                                        </p:cTn>
                                        <p:tgtEl>
                                          <p:spTgt spid="49"/>
                                        </p:tgtEl>
                                        <p:attrNameLst>
                                          <p:attrName>style.visibility</p:attrName>
                                        </p:attrNameLst>
                                      </p:cBhvr>
                                      <p:to>
                                        <p:strVal val="visible"/>
                                      </p:to>
                                    </p:set>
                                  </p:childTnLst>
                                </p:cTn>
                              </p:par>
                            </p:childTnLst>
                          </p:cTn>
                        </p:par>
                        <p:par>
                          <p:cTn id="273" fill="hold">
                            <p:stCondLst>
                              <p:cond delay="38500"/>
                            </p:stCondLst>
                            <p:childTnLst>
                              <p:par>
                                <p:cTn id="274" presetID="10" presetClass="exit" presetSubtype="0" fill="hold" grpId="1" nodeType="afterEffect">
                                  <p:stCondLst>
                                    <p:cond delay="0"/>
                                  </p:stCondLst>
                                  <p:childTnLst>
                                    <p:animEffect transition="out" filter="fade">
                                      <p:cBhvr>
                                        <p:cTn id="275" dur="500"/>
                                        <p:tgtEl>
                                          <p:spTgt spid="49"/>
                                        </p:tgtEl>
                                      </p:cBhvr>
                                    </p:animEffect>
                                    <p:set>
                                      <p:cBhvr>
                                        <p:cTn id="276" dur="1" fill="hold">
                                          <p:stCondLst>
                                            <p:cond delay="499"/>
                                          </p:stCondLst>
                                        </p:cTn>
                                        <p:tgtEl>
                                          <p:spTgt spid="49"/>
                                        </p:tgtEl>
                                        <p:attrNameLst>
                                          <p:attrName>style.visibility</p:attrName>
                                        </p:attrNameLst>
                                      </p:cBhvr>
                                      <p:to>
                                        <p:strVal val="hidden"/>
                                      </p:to>
                                    </p:set>
                                  </p:childTnLst>
                                </p:cTn>
                              </p:par>
                            </p:childTnLst>
                          </p:cTn>
                        </p:par>
                        <p:par>
                          <p:cTn id="277" fill="hold">
                            <p:stCondLst>
                              <p:cond delay="39000"/>
                            </p:stCondLst>
                            <p:childTnLst>
                              <p:par>
                                <p:cTn id="278" presetID="1" presetClass="entr" presetSubtype="0" fill="hold" grpId="0" nodeType="afterEffect">
                                  <p:stCondLst>
                                    <p:cond delay="500"/>
                                  </p:stCondLst>
                                  <p:childTnLst>
                                    <p:set>
                                      <p:cBhvr>
                                        <p:cTn id="279" dur="1" fill="hold">
                                          <p:stCondLst>
                                            <p:cond delay="0"/>
                                          </p:stCondLst>
                                        </p:cTn>
                                        <p:tgtEl>
                                          <p:spTgt spid="50"/>
                                        </p:tgtEl>
                                        <p:attrNameLst>
                                          <p:attrName>style.visibility</p:attrName>
                                        </p:attrNameLst>
                                      </p:cBhvr>
                                      <p:to>
                                        <p:strVal val="visible"/>
                                      </p:to>
                                    </p:set>
                                  </p:childTnLst>
                                </p:cTn>
                              </p:par>
                            </p:childTnLst>
                          </p:cTn>
                        </p:par>
                        <p:par>
                          <p:cTn id="280" fill="hold">
                            <p:stCondLst>
                              <p:cond delay="39500"/>
                            </p:stCondLst>
                            <p:childTnLst>
                              <p:par>
                                <p:cTn id="281" presetID="10" presetClass="exit" presetSubtype="0" fill="hold" grpId="1" nodeType="afterEffect">
                                  <p:stCondLst>
                                    <p:cond delay="0"/>
                                  </p:stCondLst>
                                  <p:childTnLst>
                                    <p:animEffect transition="out" filter="fade">
                                      <p:cBhvr>
                                        <p:cTn id="282" dur="500"/>
                                        <p:tgtEl>
                                          <p:spTgt spid="50"/>
                                        </p:tgtEl>
                                      </p:cBhvr>
                                    </p:animEffect>
                                    <p:set>
                                      <p:cBhvr>
                                        <p:cTn id="283" dur="1" fill="hold">
                                          <p:stCondLst>
                                            <p:cond delay="499"/>
                                          </p:stCondLst>
                                        </p:cTn>
                                        <p:tgtEl>
                                          <p:spTgt spid="50"/>
                                        </p:tgtEl>
                                        <p:attrNameLst>
                                          <p:attrName>style.visibility</p:attrName>
                                        </p:attrNameLst>
                                      </p:cBhvr>
                                      <p:to>
                                        <p:strVal val="hidden"/>
                                      </p:to>
                                    </p:set>
                                  </p:childTnLst>
                                </p:cTn>
                              </p:par>
                            </p:childTnLst>
                          </p:cTn>
                        </p:par>
                        <p:par>
                          <p:cTn id="284" fill="hold">
                            <p:stCondLst>
                              <p:cond delay="40000"/>
                            </p:stCondLst>
                            <p:childTnLst>
                              <p:par>
                                <p:cTn id="285" presetID="1" presetClass="entr" presetSubtype="0" fill="hold" grpId="0" nodeType="afterEffect">
                                  <p:stCondLst>
                                    <p:cond delay="500"/>
                                  </p:stCondLst>
                                  <p:childTnLst>
                                    <p:set>
                                      <p:cBhvr>
                                        <p:cTn id="286" dur="1" fill="hold">
                                          <p:stCondLst>
                                            <p:cond delay="0"/>
                                          </p:stCondLst>
                                        </p:cTn>
                                        <p:tgtEl>
                                          <p:spTgt spid="51"/>
                                        </p:tgtEl>
                                        <p:attrNameLst>
                                          <p:attrName>style.visibility</p:attrName>
                                        </p:attrNameLst>
                                      </p:cBhvr>
                                      <p:to>
                                        <p:strVal val="visible"/>
                                      </p:to>
                                    </p:set>
                                  </p:childTnLst>
                                </p:cTn>
                              </p:par>
                            </p:childTnLst>
                          </p:cTn>
                        </p:par>
                        <p:par>
                          <p:cTn id="287" fill="hold">
                            <p:stCondLst>
                              <p:cond delay="40500"/>
                            </p:stCondLst>
                            <p:childTnLst>
                              <p:par>
                                <p:cTn id="288" presetID="10" presetClass="exit" presetSubtype="0" fill="hold" grpId="1" nodeType="afterEffect">
                                  <p:stCondLst>
                                    <p:cond delay="0"/>
                                  </p:stCondLst>
                                  <p:childTnLst>
                                    <p:animEffect transition="out" filter="fade">
                                      <p:cBhvr>
                                        <p:cTn id="289" dur="500"/>
                                        <p:tgtEl>
                                          <p:spTgt spid="51"/>
                                        </p:tgtEl>
                                      </p:cBhvr>
                                    </p:animEffect>
                                    <p:set>
                                      <p:cBhvr>
                                        <p:cTn id="290" dur="1" fill="hold">
                                          <p:stCondLst>
                                            <p:cond delay="499"/>
                                          </p:stCondLst>
                                        </p:cTn>
                                        <p:tgtEl>
                                          <p:spTgt spid="51"/>
                                        </p:tgtEl>
                                        <p:attrNameLst>
                                          <p:attrName>style.visibility</p:attrName>
                                        </p:attrNameLst>
                                      </p:cBhvr>
                                      <p:to>
                                        <p:strVal val="hidden"/>
                                      </p:to>
                                    </p:set>
                                  </p:childTnLst>
                                </p:cTn>
                              </p:par>
                            </p:childTnLst>
                          </p:cTn>
                        </p:par>
                        <p:par>
                          <p:cTn id="291" fill="hold">
                            <p:stCondLst>
                              <p:cond delay="41000"/>
                            </p:stCondLst>
                            <p:childTnLst>
                              <p:par>
                                <p:cTn id="292" presetID="1" presetClass="entr" presetSubtype="0" fill="hold" grpId="0" nodeType="afterEffect">
                                  <p:stCondLst>
                                    <p:cond delay="500"/>
                                  </p:stCondLst>
                                  <p:childTnLst>
                                    <p:set>
                                      <p:cBhvr>
                                        <p:cTn id="293" dur="1" fill="hold">
                                          <p:stCondLst>
                                            <p:cond delay="0"/>
                                          </p:stCondLst>
                                        </p:cTn>
                                        <p:tgtEl>
                                          <p:spTgt spid="52"/>
                                        </p:tgtEl>
                                        <p:attrNameLst>
                                          <p:attrName>style.visibility</p:attrName>
                                        </p:attrNameLst>
                                      </p:cBhvr>
                                      <p:to>
                                        <p:strVal val="visible"/>
                                      </p:to>
                                    </p:set>
                                  </p:childTnLst>
                                </p:cTn>
                              </p:par>
                            </p:childTnLst>
                          </p:cTn>
                        </p:par>
                        <p:par>
                          <p:cTn id="294" fill="hold">
                            <p:stCondLst>
                              <p:cond delay="41500"/>
                            </p:stCondLst>
                            <p:childTnLst>
                              <p:par>
                                <p:cTn id="295" presetID="10" presetClass="exit" presetSubtype="0" fill="hold" grpId="1" nodeType="afterEffect">
                                  <p:stCondLst>
                                    <p:cond delay="0"/>
                                  </p:stCondLst>
                                  <p:childTnLst>
                                    <p:animEffect transition="out" filter="fade">
                                      <p:cBhvr>
                                        <p:cTn id="296" dur="500"/>
                                        <p:tgtEl>
                                          <p:spTgt spid="52"/>
                                        </p:tgtEl>
                                      </p:cBhvr>
                                    </p:animEffect>
                                    <p:set>
                                      <p:cBhvr>
                                        <p:cTn id="297" dur="1" fill="hold">
                                          <p:stCondLst>
                                            <p:cond delay="499"/>
                                          </p:stCondLst>
                                        </p:cTn>
                                        <p:tgtEl>
                                          <p:spTgt spid="52"/>
                                        </p:tgtEl>
                                        <p:attrNameLst>
                                          <p:attrName>style.visibility</p:attrName>
                                        </p:attrNameLst>
                                      </p:cBhvr>
                                      <p:to>
                                        <p:strVal val="hidden"/>
                                      </p:to>
                                    </p:set>
                                  </p:childTnLst>
                                </p:cTn>
                              </p:par>
                            </p:childTnLst>
                          </p:cTn>
                        </p:par>
                        <p:par>
                          <p:cTn id="298" fill="hold">
                            <p:stCondLst>
                              <p:cond delay="42000"/>
                            </p:stCondLst>
                            <p:childTnLst>
                              <p:par>
                                <p:cTn id="299" presetID="1" presetClass="entr" presetSubtype="0" fill="hold" grpId="0" nodeType="afterEffect">
                                  <p:stCondLst>
                                    <p:cond delay="500"/>
                                  </p:stCondLst>
                                  <p:childTnLst>
                                    <p:set>
                                      <p:cBhvr>
                                        <p:cTn id="300" dur="1" fill="hold">
                                          <p:stCondLst>
                                            <p:cond delay="0"/>
                                          </p:stCondLst>
                                        </p:cTn>
                                        <p:tgtEl>
                                          <p:spTgt spid="53"/>
                                        </p:tgtEl>
                                        <p:attrNameLst>
                                          <p:attrName>style.visibility</p:attrName>
                                        </p:attrNameLst>
                                      </p:cBhvr>
                                      <p:to>
                                        <p:strVal val="visible"/>
                                      </p:to>
                                    </p:set>
                                  </p:childTnLst>
                                </p:cTn>
                              </p:par>
                            </p:childTnLst>
                          </p:cTn>
                        </p:par>
                        <p:par>
                          <p:cTn id="301" fill="hold">
                            <p:stCondLst>
                              <p:cond delay="42500"/>
                            </p:stCondLst>
                            <p:childTnLst>
                              <p:par>
                                <p:cTn id="302" presetID="10" presetClass="exit" presetSubtype="0" fill="hold" grpId="1" nodeType="afterEffect">
                                  <p:stCondLst>
                                    <p:cond delay="0"/>
                                  </p:stCondLst>
                                  <p:childTnLst>
                                    <p:animEffect transition="out" filter="fade">
                                      <p:cBhvr>
                                        <p:cTn id="303" dur="500"/>
                                        <p:tgtEl>
                                          <p:spTgt spid="53"/>
                                        </p:tgtEl>
                                      </p:cBhvr>
                                    </p:animEffect>
                                    <p:set>
                                      <p:cBhvr>
                                        <p:cTn id="304" dur="1" fill="hold">
                                          <p:stCondLst>
                                            <p:cond delay="499"/>
                                          </p:stCondLst>
                                        </p:cTn>
                                        <p:tgtEl>
                                          <p:spTgt spid="53"/>
                                        </p:tgtEl>
                                        <p:attrNameLst>
                                          <p:attrName>style.visibility</p:attrName>
                                        </p:attrNameLst>
                                      </p:cBhvr>
                                      <p:to>
                                        <p:strVal val="hidden"/>
                                      </p:to>
                                    </p:set>
                                  </p:childTnLst>
                                </p:cTn>
                              </p:par>
                            </p:childTnLst>
                          </p:cTn>
                        </p:par>
                        <p:par>
                          <p:cTn id="305" fill="hold">
                            <p:stCondLst>
                              <p:cond delay="43000"/>
                            </p:stCondLst>
                            <p:childTnLst>
                              <p:par>
                                <p:cTn id="306" presetID="1" presetClass="entr" presetSubtype="0" fill="hold" grpId="0" nodeType="afterEffect">
                                  <p:stCondLst>
                                    <p:cond delay="500"/>
                                  </p:stCondLst>
                                  <p:childTnLst>
                                    <p:set>
                                      <p:cBhvr>
                                        <p:cTn id="307" dur="1" fill="hold">
                                          <p:stCondLst>
                                            <p:cond delay="0"/>
                                          </p:stCondLst>
                                        </p:cTn>
                                        <p:tgtEl>
                                          <p:spTgt spid="54"/>
                                        </p:tgtEl>
                                        <p:attrNameLst>
                                          <p:attrName>style.visibility</p:attrName>
                                        </p:attrNameLst>
                                      </p:cBhvr>
                                      <p:to>
                                        <p:strVal val="visible"/>
                                      </p:to>
                                    </p:set>
                                  </p:childTnLst>
                                </p:cTn>
                              </p:par>
                            </p:childTnLst>
                          </p:cTn>
                        </p:par>
                        <p:par>
                          <p:cTn id="308" fill="hold">
                            <p:stCondLst>
                              <p:cond delay="43500"/>
                            </p:stCondLst>
                            <p:childTnLst>
                              <p:par>
                                <p:cTn id="309" presetID="10" presetClass="exit" presetSubtype="0" fill="hold" grpId="1" nodeType="afterEffect">
                                  <p:stCondLst>
                                    <p:cond delay="0"/>
                                  </p:stCondLst>
                                  <p:childTnLst>
                                    <p:animEffect transition="out" filter="fade">
                                      <p:cBhvr>
                                        <p:cTn id="310" dur="500"/>
                                        <p:tgtEl>
                                          <p:spTgt spid="54"/>
                                        </p:tgtEl>
                                      </p:cBhvr>
                                    </p:animEffect>
                                    <p:set>
                                      <p:cBhvr>
                                        <p:cTn id="311" dur="1" fill="hold">
                                          <p:stCondLst>
                                            <p:cond delay="499"/>
                                          </p:stCondLst>
                                        </p:cTn>
                                        <p:tgtEl>
                                          <p:spTgt spid="54"/>
                                        </p:tgtEl>
                                        <p:attrNameLst>
                                          <p:attrName>style.visibility</p:attrName>
                                        </p:attrNameLst>
                                      </p:cBhvr>
                                      <p:to>
                                        <p:strVal val="hidden"/>
                                      </p:to>
                                    </p:set>
                                  </p:childTnLst>
                                </p:cTn>
                              </p:par>
                            </p:childTnLst>
                          </p:cTn>
                        </p:par>
                        <p:par>
                          <p:cTn id="312" fill="hold">
                            <p:stCondLst>
                              <p:cond delay="44000"/>
                            </p:stCondLst>
                            <p:childTnLst>
                              <p:par>
                                <p:cTn id="313" presetID="1" presetClass="entr" presetSubtype="0" fill="hold" grpId="0" nodeType="afterEffect">
                                  <p:stCondLst>
                                    <p:cond delay="500"/>
                                  </p:stCondLst>
                                  <p:childTnLst>
                                    <p:set>
                                      <p:cBhvr>
                                        <p:cTn id="314" dur="1" fill="hold">
                                          <p:stCondLst>
                                            <p:cond delay="0"/>
                                          </p:stCondLst>
                                        </p:cTn>
                                        <p:tgtEl>
                                          <p:spTgt spid="55"/>
                                        </p:tgtEl>
                                        <p:attrNameLst>
                                          <p:attrName>style.visibility</p:attrName>
                                        </p:attrNameLst>
                                      </p:cBhvr>
                                      <p:to>
                                        <p:strVal val="visible"/>
                                      </p:to>
                                    </p:set>
                                  </p:childTnLst>
                                </p:cTn>
                              </p:par>
                            </p:childTnLst>
                          </p:cTn>
                        </p:par>
                        <p:par>
                          <p:cTn id="315" fill="hold">
                            <p:stCondLst>
                              <p:cond delay="44500"/>
                            </p:stCondLst>
                            <p:childTnLst>
                              <p:par>
                                <p:cTn id="316" presetID="10" presetClass="exit" presetSubtype="0" fill="hold" grpId="1" nodeType="afterEffect">
                                  <p:stCondLst>
                                    <p:cond delay="0"/>
                                  </p:stCondLst>
                                  <p:childTnLst>
                                    <p:animEffect transition="out" filter="fade">
                                      <p:cBhvr>
                                        <p:cTn id="317" dur="500"/>
                                        <p:tgtEl>
                                          <p:spTgt spid="55"/>
                                        </p:tgtEl>
                                      </p:cBhvr>
                                    </p:animEffect>
                                    <p:set>
                                      <p:cBhvr>
                                        <p:cTn id="318" dur="1" fill="hold">
                                          <p:stCondLst>
                                            <p:cond delay="499"/>
                                          </p:stCondLst>
                                        </p:cTn>
                                        <p:tgtEl>
                                          <p:spTgt spid="55"/>
                                        </p:tgtEl>
                                        <p:attrNameLst>
                                          <p:attrName>style.visibility</p:attrName>
                                        </p:attrNameLst>
                                      </p:cBhvr>
                                      <p:to>
                                        <p:strVal val="hidden"/>
                                      </p:to>
                                    </p:set>
                                  </p:childTnLst>
                                </p:cTn>
                              </p:par>
                            </p:childTnLst>
                          </p:cTn>
                        </p:par>
                        <p:par>
                          <p:cTn id="319" fill="hold">
                            <p:stCondLst>
                              <p:cond delay="45000"/>
                            </p:stCondLst>
                            <p:childTnLst>
                              <p:par>
                                <p:cTn id="320" presetID="1" presetClass="entr" presetSubtype="0" fill="hold" grpId="0" nodeType="afterEffect">
                                  <p:stCondLst>
                                    <p:cond delay="500"/>
                                  </p:stCondLst>
                                  <p:childTnLst>
                                    <p:set>
                                      <p:cBhvr>
                                        <p:cTn id="321" dur="1" fill="hold">
                                          <p:stCondLst>
                                            <p:cond delay="0"/>
                                          </p:stCondLst>
                                        </p:cTn>
                                        <p:tgtEl>
                                          <p:spTgt spid="56"/>
                                        </p:tgtEl>
                                        <p:attrNameLst>
                                          <p:attrName>style.visibility</p:attrName>
                                        </p:attrNameLst>
                                      </p:cBhvr>
                                      <p:to>
                                        <p:strVal val="visible"/>
                                      </p:to>
                                    </p:set>
                                  </p:childTnLst>
                                </p:cTn>
                              </p:par>
                            </p:childTnLst>
                          </p:cTn>
                        </p:par>
                        <p:par>
                          <p:cTn id="322" fill="hold">
                            <p:stCondLst>
                              <p:cond delay="45500"/>
                            </p:stCondLst>
                            <p:childTnLst>
                              <p:par>
                                <p:cTn id="323" presetID="10" presetClass="exit" presetSubtype="0" fill="hold" grpId="1" nodeType="afterEffect">
                                  <p:stCondLst>
                                    <p:cond delay="0"/>
                                  </p:stCondLst>
                                  <p:childTnLst>
                                    <p:animEffect transition="out" filter="fade">
                                      <p:cBhvr>
                                        <p:cTn id="324" dur="500"/>
                                        <p:tgtEl>
                                          <p:spTgt spid="56"/>
                                        </p:tgtEl>
                                      </p:cBhvr>
                                    </p:animEffect>
                                    <p:set>
                                      <p:cBhvr>
                                        <p:cTn id="325" dur="1" fill="hold">
                                          <p:stCondLst>
                                            <p:cond delay="499"/>
                                          </p:stCondLst>
                                        </p:cTn>
                                        <p:tgtEl>
                                          <p:spTgt spid="56"/>
                                        </p:tgtEl>
                                        <p:attrNameLst>
                                          <p:attrName>style.visibility</p:attrName>
                                        </p:attrNameLst>
                                      </p:cBhvr>
                                      <p:to>
                                        <p:strVal val="hidden"/>
                                      </p:to>
                                    </p:set>
                                  </p:childTnLst>
                                </p:cTn>
                              </p:par>
                            </p:childTnLst>
                          </p:cTn>
                        </p:par>
                        <p:par>
                          <p:cTn id="326" fill="hold">
                            <p:stCondLst>
                              <p:cond delay="46000"/>
                            </p:stCondLst>
                            <p:childTnLst>
                              <p:par>
                                <p:cTn id="327" presetID="1" presetClass="entr" presetSubtype="0" fill="hold" grpId="0" nodeType="afterEffect">
                                  <p:stCondLst>
                                    <p:cond delay="500"/>
                                  </p:stCondLst>
                                  <p:childTnLst>
                                    <p:set>
                                      <p:cBhvr>
                                        <p:cTn id="328" dur="1" fill="hold">
                                          <p:stCondLst>
                                            <p:cond delay="0"/>
                                          </p:stCondLst>
                                        </p:cTn>
                                        <p:tgtEl>
                                          <p:spTgt spid="57"/>
                                        </p:tgtEl>
                                        <p:attrNameLst>
                                          <p:attrName>style.visibility</p:attrName>
                                        </p:attrNameLst>
                                      </p:cBhvr>
                                      <p:to>
                                        <p:strVal val="visible"/>
                                      </p:to>
                                    </p:set>
                                  </p:childTnLst>
                                </p:cTn>
                              </p:par>
                            </p:childTnLst>
                          </p:cTn>
                        </p:par>
                        <p:par>
                          <p:cTn id="329" fill="hold">
                            <p:stCondLst>
                              <p:cond delay="46500"/>
                            </p:stCondLst>
                            <p:childTnLst>
                              <p:par>
                                <p:cTn id="330" presetID="10" presetClass="exit" presetSubtype="0" fill="hold" grpId="1" nodeType="afterEffect">
                                  <p:stCondLst>
                                    <p:cond delay="0"/>
                                  </p:stCondLst>
                                  <p:childTnLst>
                                    <p:animEffect transition="out" filter="fade">
                                      <p:cBhvr>
                                        <p:cTn id="331" dur="500"/>
                                        <p:tgtEl>
                                          <p:spTgt spid="57"/>
                                        </p:tgtEl>
                                      </p:cBhvr>
                                    </p:animEffect>
                                    <p:set>
                                      <p:cBhvr>
                                        <p:cTn id="332" dur="1" fill="hold">
                                          <p:stCondLst>
                                            <p:cond delay="499"/>
                                          </p:stCondLst>
                                        </p:cTn>
                                        <p:tgtEl>
                                          <p:spTgt spid="57"/>
                                        </p:tgtEl>
                                        <p:attrNameLst>
                                          <p:attrName>style.visibility</p:attrName>
                                        </p:attrNameLst>
                                      </p:cBhvr>
                                      <p:to>
                                        <p:strVal val="hidden"/>
                                      </p:to>
                                    </p:set>
                                  </p:childTnLst>
                                </p:cTn>
                              </p:par>
                            </p:childTnLst>
                          </p:cTn>
                        </p:par>
                        <p:par>
                          <p:cTn id="333" fill="hold">
                            <p:stCondLst>
                              <p:cond delay="47000"/>
                            </p:stCondLst>
                            <p:childTnLst>
                              <p:par>
                                <p:cTn id="334" presetID="1" presetClass="entr" presetSubtype="0" fill="hold" grpId="0" nodeType="afterEffect">
                                  <p:stCondLst>
                                    <p:cond delay="500"/>
                                  </p:stCondLst>
                                  <p:childTnLst>
                                    <p:set>
                                      <p:cBhvr>
                                        <p:cTn id="335" dur="1" fill="hold">
                                          <p:stCondLst>
                                            <p:cond delay="0"/>
                                          </p:stCondLst>
                                        </p:cTn>
                                        <p:tgtEl>
                                          <p:spTgt spid="58"/>
                                        </p:tgtEl>
                                        <p:attrNameLst>
                                          <p:attrName>style.visibility</p:attrName>
                                        </p:attrNameLst>
                                      </p:cBhvr>
                                      <p:to>
                                        <p:strVal val="visible"/>
                                      </p:to>
                                    </p:set>
                                  </p:childTnLst>
                                </p:cTn>
                              </p:par>
                            </p:childTnLst>
                          </p:cTn>
                        </p:par>
                        <p:par>
                          <p:cTn id="336" fill="hold">
                            <p:stCondLst>
                              <p:cond delay="47500"/>
                            </p:stCondLst>
                            <p:childTnLst>
                              <p:par>
                                <p:cTn id="337" presetID="10" presetClass="exit" presetSubtype="0" fill="hold" grpId="1" nodeType="afterEffect">
                                  <p:stCondLst>
                                    <p:cond delay="0"/>
                                  </p:stCondLst>
                                  <p:childTnLst>
                                    <p:animEffect transition="out" filter="fade">
                                      <p:cBhvr>
                                        <p:cTn id="338" dur="500"/>
                                        <p:tgtEl>
                                          <p:spTgt spid="58"/>
                                        </p:tgtEl>
                                      </p:cBhvr>
                                    </p:animEffect>
                                    <p:set>
                                      <p:cBhvr>
                                        <p:cTn id="339" dur="1" fill="hold">
                                          <p:stCondLst>
                                            <p:cond delay="499"/>
                                          </p:stCondLst>
                                        </p:cTn>
                                        <p:tgtEl>
                                          <p:spTgt spid="58"/>
                                        </p:tgtEl>
                                        <p:attrNameLst>
                                          <p:attrName>style.visibility</p:attrName>
                                        </p:attrNameLst>
                                      </p:cBhvr>
                                      <p:to>
                                        <p:strVal val="hidden"/>
                                      </p:to>
                                    </p:set>
                                  </p:childTnLst>
                                </p:cTn>
                              </p:par>
                            </p:childTnLst>
                          </p:cTn>
                        </p:par>
                        <p:par>
                          <p:cTn id="340" fill="hold">
                            <p:stCondLst>
                              <p:cond delay="48000"/>
                            </p:stCondLst>
                            <p:childTnLst>
                              <p:par>
                                <p:cTn id="341" presetID="1" presetClass="entr" presetSubtype="0" fill="hold" grpId="0" nodeType="afterEffect">
                                  <p:stCondLst>
                                    <p:cond delay="500"/>
                                  </p:stCondLst>
                                  <p:childTnLst>
                                    <p:set>
                                      <p:cBhvr>
                                        <p:cTn id="342" dur="1" fill="hold">
                                          <p:stCondLst>
                                            <p:cond delay="0"/>
                                          </p:stCondLst>
                                        </p:cTn>
                                        <p:tgtEl>
                                          <p:spTgt spid="59"/>
                                        </p:tgtEl>
                                        <p:attrNameLst>
                                          <p:attrName>style.visibility</p:attrName>
                                        </p:attrNameLst>
                                      </p:cBhvr>
                                      <p:to>
                                        <p:strVal val="visible"/>
                                      </p:to>
                                    </p:set>
                                  </p:childTnLst>
                                </p:cTn>
                              </p:par>
                            </p:childTnLst>
                          </p:cTn>
                        </p:par>
                        <p:par>
                          <p:cTn id="343" fill="hold">
                            <p:stCondLst>
                              <p:cond delay="48500"/>
                            </p:stCondLst>
                            <p:childTnLst>
                              <p:par>
                                <p:cTn id="344" presetID="10" presetClass="exit" presetSubtype="0" fill="hold" grpId="1" nodeType="afterEffect">
                                  <p:stCondLst>
                                    <p:cond delay="0"/>
                                  </p:stCondLst>
                                  <p:childTnLst>
                                    <p:animEffect transition="out" filter="fade">
                                      <p:cBhvr>
                                        <p:cTn id="345" dur="500"/>
                                        <p:tgtEl>
                                          <p:spTgt spid="59"/>
                                        </p:tgtEl>
                                      </p:cBhvr>
                                    </p:animEffect>
                                    <p:set>
                                      <p:cBhvr>
                                        <p:cTn id="346" dur="1" fill="hold">
                                          <p:stCondLst>
                                            <p:cond delay="499"/>
                                          </p:stCondLst>
                                        </p:cTn>
                                        <p:tgtEl>
                                          <p:spTgt spid="59"/>
                                        </p:tgtEl>
                                        <p:attrNameLst>
                                          <p:attrName>style.visibility</p:attrName>
                                        </p:attrNameLst>
                                      </p:cBhvr>
                                      <p:to>
                                        <p:strVal val="hidden"/>
                                      </p:to>
                                    </p:set>
                                  </p:childTnLst>
                                </p:cTn>
                              </p:par>
                            </p:childTnLst>
                          </p:cTn>
                        </p:par>
                        <p:par>
                          <p:cTn id="347" fill="hold">
                            <p:stCondLst>
                              <p:cond delay="49000"/>
                            </p:stCondLst>
                            <p:childTnLst>
                              <p:par>
                                <p:cTn id="348" presetID="1" presetClass="entr" presetSubtype="0" fill="hold" grpId="0" nodeType="afterEffect">
                                  <p:stCondLst>
                                    <p:cond delay="500"/>
                                  </p:stCondLst>
                                  <p:childTnLst>
                                    <p:set>
                                      <p:cBhvr>
                                        <p:cTn id="349" dur="1" fill="hold">
                                          <p:stCondLst>
                                            <p:cond delay="0"/>
                                          </p:stCondLst>
                                        </p:cTn>
                                        <p:tgtEl>
                                          <p:spTgt spid="60"/>
                                        </p:tgtEl>
                                        <p:attrNameLst>
                                          <p:attrName>style.visibility</p:attrName>
                                        </p:attrNameLst>
                                      </p:cBhvr>
                                      <p:to>
                                        <p:strVal val="visible"/>
                                      </p:to>
                                    </p:set>
                                  </p:childTnLst>
                                </p:cTn>
                              </p:par>
                            </p:childTnLst>
                          </p:cTn>
                        </p:par>
                        <p:par>
                          <p:cTn id="350" fill="hold">
                            <p:stCondLst>
                              <p:cond delay="49500"/>
                            </p:stCondLst>
                            <p:childTnLst>
                              <p:par>
                                <p:cTn id="351" presetID="10" presetClass="exit" presetSubtype="0" fill="hold" grpId="1" nodeType="afterEffect">
                                  <p:stCondLst>
                                    <p:cond delay="0"/>
                                  </p:stCondLst>
                                  <p:childTnLst>
                                    <p:animEffect transition="out" filter="fade">
                                      <p:cBhvr>
                                        <p:cTn id="352" dur="500"/>
                                        <p:tgtEl>
                                          <p:spTgt spid="60"/>
                                        </p:tgtEl>
                                      </p:cBhvr>
                                    </p:animEffect>
                                    <p:set>
                                      <p:cBhvr>
                                        <p:cTn id="353" dur="1" fill="hold">
                                          <p:stCondLst>
                                            <p:cond delay="499"/>
                                          </p:stCondLst>
                                        </p:cTn>
                                        <p:tgtEl>
                                          <p:spTgt spid="60"/>
                                        </p:tgtEl>
                                        <p:attrNameLst>
                                          <p:attrName>style.visibility</p:attrName>
                                        </p:attrNameLst>
                                      </p:cBhvr>
                                      <p:to>
                                        <p:strVal val="hidden"/>
                                      </p:to>
                                    </p:set>
                                  </p:childTnLst>
                                </p:cTn>
                              </p:par>
                            </p:childTnLst>
                          </p:cTn>
                        </p:par>
                        <p:par>
                          <p:cTn id="354" fill="hold">
                            <p:stCondLst>
                              <p:cond delay="50000"/>
                            </p:stCondLst>
                            <p:childTnLst>
                              <p:par>
                                <p:cTn id="355" presetID="1" presetClass="entr" presetSubtype="0" fill="hold" grpId="0" nodeType="afterEffect">
                                  <p:stCondLst>
                                    <p:cond delay="500"/>
                                  </p:stCondLst>
                                  <p:childTnLst>
                                    <p:set>
                                      <p:cBhvr>
                                        <p:cTn id="356" dur="1" fill="hold">
                                          <p:stCondLst>
                                            <p:cond delay="0"/>
                                          </p:stCondLst>
                                        </p:cTn>
                                        <p:tgtEl>
                                          <p:spTgt spid="61"/>
                                        </p:tgtEl>
                                        <p:attrNameLst>
                                          <p:attrName>style.visibility</p:attrName>
                                        </p:attrNameLst>
                                      </p:cBhvr>
                                      <p:to>
                                        <p:strVal val="visible"/>
                                      </p:to>
                                    </p:set>
                                  </p:childTnLst>
                                </p:cTn>
                              </p:par>
                            </p:childTnLst>
                          </p:cTn>
                        </p:par>
                        <p:par>
                          <p:cTn id="357" fill="hold">
                            <p:stCondLst>
                              <p:cond delay="50500"/>
                            </p:stCondLst>
                            <p:childTnLst>
                              <p:par>
                                <p:cTn id="358" presetID="10" presetClass="exit" presetSubtype="0" fill="hold" grpId="1" nodeType="afterEffect">
                                  <p:stCondLst>
                                    <p:cond delay="0"/>
                                  </p:stCondLst>
                                  <p:childTnLst>
                                    <p:animEffect transition="out" filter="fade">
                                      <p:cBhvr>
                                        <p:cTn id="359" dur="500"/>
                                        <p:tgtEl>
                                          <p:spTgt spid="61"/>
                                        </p:tgtEl>
                                      </p:cBhvr>
                                    </p:animEffect>
                                    <p:set>
                                      <p:cBhvr>
                                        <p:cTn id="360" dur="1" fill="hold">
                                          <p:stCondLst>
                                            <p:cond delay="499"/>
                                          </p:stCondLst>
                                        </p:cTn>
                                        <p:tgtEl>
                                          <p:spTgt spid="61"/>
                                        </p:tgtEl>
                                        <p:attrNameLst>
                                          <p:attrName>style.visibility</p:attrName>
                                        </p:attrNameLst>
                                      </p:cBhvr>
                                      <p:to>
                                        <p:strVal val="hidden"/>
                                      </p:to>
                                    </p:set>
                                  </p:childTnLst>
                                </p:cTn>
                              </p:par>
                            </p:childTnLst>
                          </p:cTn>
                        </p:par>
                        <p:par>
                          <p:cTn id="361" fill="hold">
                            <p:stCondLst>
                              <p:cond delay="51000"/>
                            </p:stCondLst>
                            <p:childTnLst>
                              <p:par>
                                <p:cTn id="362" presetID="1" presetClass="entr" presetSubtype="0" fill="hold" grpId="0" nodeType="afterEffect">
                                  <p:stCondLst>
                                    <p:cond delay="500"/>
                                  </p:stCondLst>
                                  <p:childTnLst>
                                    <p:set>
                                      <p:cBhvr>
                                        <p:cTn id="363" dur="1" fill="hold">
                                          <p:stCondLst>
                                            <p:cond delay="0"/>
                                          </p:stCondLst>
                                        </p:cTn>
                                        <p:tgtEl>
                                          <p:spTgt spid="62"/>
                                        </p:tgtEl>
                                        <p:attrNameLst>
                                          <p:attrName>style.visibility</p:attrName>
                                        </p:attrNameLst>
                                      </p:cBhvr>
                                      <p:to>
                                        <p:strVal val="visible"/>
                                      </p:to>
                                    </p:set>
                                  </p:childTnLst>
                                </p:cTn>
                              </p:par>
                            </p:childTnLst>
                          </p:cTn>
                        </p:par>
                        <p:par>
                          <p:cTn id="364" fill="hold">
                            <p:stCondLst>
                              <p:cond delay="51500"/>
                            </p:stCondLst>
                            <p:childTnLst>
                              <p:par>
                                <p:cTn id="365" presetID="10" presetClass="exit" presetSubtype="0" fill="hold" grpId="1" nodeType="afterEffect">
                                  <p:stCondLst>
                                    <p:cond delay="0"/>
                                  </p:stCondLst>
                                  <p:childTnLst>
                                    <p:animEffect transition="out" filter="fade">
                                      <p:cBhvr>
                                        <p:cTn id="366" dur="500"/>
                                        <p:tgtEl>
                                          <p:spTgt spid="62"/>
                                        </p:tgtEl>
                                      </p:cBhvr>
                                    </p:animEffect>
                                    <p:set>
                                      <p:cBhvr>
                                        <p:cTn id="367" dur="1" fill="hold">
                                          <p:stCondLst>
                                            <p:cond delay="499"/>
                                          </p:stCondLst>
                                        </p:cTn>
                                        <p:tgtEl>
                                          <p:spTgt spid="62"/>
                                        </p:tgtEl>
                                        <p:attrNameLst>
                                          <p:attrName>style.visibility</p:attrName>
                                        </p:attrNameLst>
                                      </p:cBhvr>
                                      <p:to>
                                        <p:strVal val="hidden"/>
                                      </p:to>
                                    </p:set>
                                  </p:childTnLst>
                                </p:cTn>
                              </p:par>
                            </p:childTnLst>
                          </p:cTn>
                        </p:par>
                        <p:par>
                          <p:cTn id="368" fill="hold">
                            <p:stCondLst>
                              <p:cond delay="52000"/>
                            </p:stCondLst>
                            <p:childTnLst>
                              <p:par>
                                <p:cTn id="369" presetID="1" presetClass="entr" presetSubtype="0" fill="hold" grpId="0" nodeType="afterEffect">
                                  <p:stCondLst>
                                    <p:cond delay="500"/>
                                  </p:stCondLst>
                                  <p:childTnLst>
                                    <p:set>
                                      <p:cBhvr>
                                        <p:cTn id="370" dur="1" fill="hold">
                                          <p:stCondLst>
                                            <p:cond delay="0"/>
                                          </p:stCondLst>
                                        </p:cTn>
                                        <p:tgtEl>
                                          <p:spTgt spid="63"/>
                                        </p:tgtEl>
                                        <p:attrNameLst>
                                          <p:attrName>style.visibility</p:attrName>
                                        </p:attrNameLst>
                                      </p:cBhvr>
                                      <p:to>
                                        <p:strVal val="visible"/>
                                      </p:to>
                                    </p:set>
                                  </p:childTnLst>
                                </p:cTn>
                              </p:par>
                            </p:childTnLst>
                          </p:cTn>
                        </p:par>
                        <p:par>
                          <p:cTn id="371" fill="hold">
                            <p:stCondLst>
                              <p:cond delay="52500"/>
                            </p:stCondLst>
                            <p:childTnLst>
                              <p:par>
                                <p:cTn id="372" presetID="10" presetClass="exit" presetSubtype="0" fill="hold" grpId="1" nodeType="afterEffect">
                                  <p:stCondLst>
                                    <p:cond delay="0"/>
                                  </p:stCondLst>
                                  <p:childTnLst>
                                    <p:animEffect transition="out" filter="fade">
                                      <p:cBhvr>
                                        <p:cTn id="373" dur="500"/>
                                        <p:tgtEl>
                                          <p:spTgt spid="63"/>
                                        </p:tgtEl>
                                      </p:cBhvr>
                                    </p:animEffect>
                                    <p:set>
                                      <p:cBhvr>
                                        <p:cTn id="374" dur="1" fill="hold">
                                          <p:stCondLst>
                                            <p:cond delay="499"/>
                                          </p:stCondLst>
                                        </p:cTn>
                                        <p:tgtEl>
                                          <p:spTgt spid="63"/>
                                        </p:tgtEl>
                                        <p:attrNameLst>
                                          <p:attrName>style.visibility</p:attrName>
                                        </p:attrNameLst>
                                      </p:cBhvr>
                                      <p:to>
                                        <p:strVal val="hidden"/>
                                      </p:to>
                                    </p:set>
                                  </p:childTnLst>
                                </p:cTn>
                              </p:par>
                            </p:childTnLst>
                          </p:cTn>
                        </p:par>
                        <p:par>
                          <p:cTn id="375" fill="hold">
                            <p:stCondLst>
                              <p:cond delay="53000"/>
                            </p:stCondLst>
                            <p:childTnLst>
                              <p:par>
                                <p:cTn id="376" presetID="1" presetClass="entr" presetSubtype="0" fill="hold" grpId="0" nodeType="afterEffect">
                                  <p:stCondLst>
                                    <p:cond delay="500"/>
                                  </p:stCondLst>
                                  <p:childTnLst>
                                    <p:set>
                                      <p:cBhvr>
                                        <p:cTn id="377" dur="1" fill="hold">
                                          <p:stCondLst>
                                            <p:cond delay="0"/>
                                          </p:stCondLst>
                                        </p:cTn>
                                        <p:tgtEl>
                                          <p:spTgt spid="64"/>
                                        </p:tgtEl>
                                        <p:attrNameLst>
                                          <p:attrName>style.visibility</p:attrName>
                                        </p:attrNameLst>
                                      </p:cBhvr>
                                      <p:to>
                                        <p:strVal val="visible"/>
                                      </p:to>
                                    </p:set>
                                  </p:childTnLst>
                                </p:cTn>
                              </p:par>
                            </p:childTnLst>
                          </p:cTn>
                        </p:par>
                        <p:par>
                          <p:cTn id="378" fill="hold">
                            <p:stCondLst>
                              <p:cond delay="53500"/>
                            </p:stCondLst>
                            <p:childTnLst>
                              <p:par>
                                <p:cTn id="379" presetID="10" presetClass="exit" presetSubtype="0" fill="hold" grpId="1" nodeType="afterEffect">
                                  <p:stCondLst>
                                    <p:cond delay="0"/>
                                  </p:stCondLst>
                                  <p:childTnLst>
                                    <p:animEffect transition="out" filter="fade">
                                      <p:cBhvr>
                                        <p:cTn id="380" dur="500"/>
                                        <p:tgtEl>
                                          <p:spTgt spid="64"/>
                                        </p:tgtEl>
                                      </p:cBhvr>
                                    </p:animEffect>
                                    <p:set>
                                      <p:cBhvr>
                                        <p:cTn id="381" dur="1" fill="hold">
                                          <p:stCondLst>
                                            <p:cond delay="499"/>
                                          </p:stCondLst>
                                        </p:cTn>
                                        <p:tgtEl>
                                          <p:spTgt spid="64"/>
                                        </p:tgtEl>
                                        <p:attrNameLst>
                                          <p:attrName>style.visibility</p:attrName>
                                        </p:attrNameLst>
                                      </p:cBhvr>
                                      <p:to>
                                        <p:strVal val="hidden"/>
                                      </p:to>
                                    </p:set>
                                  </p:childTnLst>
                                </p:cTn>
                              </p:par>
                            </p:childTnLst>
                          </p:cTn>
                        </p:par>
                        <p:par>
                          <p:cTn id="382" fill="hold">
                            <p:stCondLst>
                              <p:cond delay="54000"/>
                            </p:stCondLst>
                            <p:childTnLst>
                              <p:par>
                                <p:cTn id="383" presetID="1" presetClass="entr" presetSubtype="0" fill="hold" grpId="0" nodeType="afterEffect">
                                  <p:stCondLst>
                                    <p:cond delay="500"/>
                                  </p:stCondLst>
                                  <p:childTnLst>
                                    <p:set>
                                      <p:cBhvr>
                                        <p:cTn id="384" dur="1" fill="hold">
                                          <p:stCondLst>
                                            <p:cond delay="0"/>
                                          </p:stCondLst>
                                        </p:cTn>
                                        <p:tgtEl>
                                          <p:spTgt spid="65"/>
                                        </p:tgtEl>
                                        <p:attrNameLst>
                                          <p:attrName>style.visibility</p:attrName>
                                        </p:attrNameLst>
                                      </p:cBhvr>
                                      <p:to>
                                        <p:strVal val="visible"/>
                                      </p:to>
                                    </p:set>
                                  </p:childTnLst>
                                </p:cTn>
                              </p:par>
                            </p:childTnLst>
                          </p:cTn>
                        </p:par>
                        <p:par>
                          <p:cTn id="385" fill="hold">
                            <p:stCondLst>
                              <p:cond delay="54500"/>
                            </p:stCondLst>
                            <p:childTnLst>
                              <p:par>
                                <p:cTn id="386" presetID="10" presetClass="exit" presetSubtype="0" fill="hold" grpId="1" nodeType="afterEffect">
                                  <p:stCondLst>
                                    <p:cond delay="0"/>
                                  </p:stCondLst>
                                  <p:childTnLst>
                                    <p:animEffect transition="out" filter="fade">
                                      <p:cBhvr>
                                        <p:cTn id="387" dur="500"/>
                                        <p:tgtEl>
                                          <p:spTgt spid="65"/>
                                        </p:tgtEl>
                                      </p:cBhvr>
                                    </p:animEffect>
                                    <p:set>
                                      <p:cBhvr>
                                        <p:cTn id="388" dur="1" fill="hold">
                                          <p:stCondLst>
                                            <p:cond delay="499"/>
                                          </p:stCondLst>
                                        </p:cTn>
                                        <p:tgtEl>
                                          <p:spTgt spid="65"/>
                                        </p:tgtEl>
                                        <p:attrNameLst>
                                          <p:attrName>style.visibility</p:attrName>
                                        </p:attrNameLst>
                                      </p:cBhvr>
                                      <p:to>
                                        <p:strVal val="hidden"/>
                                      </p:to>
                                    </p:set>
                                  </p:childTnLst>
                                </p:cTn>
                              </p:par>
                            </p:childTnLst>
                          </p:cTn>
                        </p:par>
                        <p:par>
                          <p:cTn id="389" fill="hold">
                            <p:stCondLst>
                              <p:cond delay="55000"/>
                            </p:stCondLst>
                            <p:childTnLst>
                              <p:par>
                                <p:cTn id="390" presetID="1" presetClass="entr" presetSubtype="0" fill="hold" grpId="0" nodeType="afterEffect">
                                  <p:stCondLst>
                                    <p:cond delay="500"/>
                                  </p:stCondLst>
                                  <p:childTnLst>
                                    <p:set>
                                      <p:cBhvr>
                                        <p:cTn id="391" dur="1" fill="hold">
                                          <p:stCondLst>
                                            <p:cond delay="0"/>
                                          </p:stCondLst>
                                        </p:cTn>
                                        <p:tgtEl>
                                          <p:spTgt spid="66"/>
                                        </p:tgtEl>
                                        <p:attrNameLst>
                                          <p:attrName>style.visibility</p:attrName>
                                        </p:attrNameLst>
                                      </p:cBhvr>
                                      <p:to>
                                        <p:strVal val="visible"/>
                                      </p:to>
                                    </p:set>
                                  </p:childTnLst>
                                </p:cTn>
                              </p:par>
                            </p:childTnLst>
                          </p:cTn>
                        </p:par>
                        <p:par>
                          <p:cTn id="392" fill="hold">
                            <p:stCondLst>
                              <p:cond delay="55500"/>
                            </p:stCondLst>
                            <p:childTnLst>
                              <p:par>
                                <p:cTn id="393" presetID="10" presetClass="exit" presetSubtype="0" fill="hold" grpId="1" nodeType="afterEffect">
                                  <p:stCondLst>
                                    <p:cond delay="0"/>
                                  </p:stCondLst>
                                  <p:childTnLst>
                                    <p:animEffect transition="out" filter="fade">
                                      <p:cBhvr>
                                        <p:cTn id="394" dur="500"/>
                                        <p:tgtEl>
                                          <p:spTgt spid="66"/>
                                        </p:tgtEl>
                                      </p:cBhvr>
                                    </p:animEffect>
                                    <p:set>
                                      <p:cBhvr>
                                        <p:cTn id="395" dur="1" fill="hold">
                                          <p:stCondLst>
                                            <p:cond delay="499"/>
                                          </p:stCondLst>
                                        </p:cTn>
                                        <p:tgtEl>
                                          <p:spTgt spid="66"/>
                                        </p:tgtEl>
                                        <p:attrNameLst>
                                          <p:attrName>style.visibility</p:attrName>
                                        </p:attrNameLst>
                                      </p:cBhvr>
                                      <p:to>
                                        <p:strVal val="hidden"/>
                                      </p:to>
                                    </p:set>
                                  </p:childTnLst>
                                </p:cTn>
                              </p:par>
                            </p:childTnLst>
                          </p:cTn>
                        </p:par>
                        <p:par>
                          <p:cTn id="396" fill="hold">
                            <p:stCondLst>
                              <p:cond delay="56000"/>
                            </p:stCondLst>
                            <p:childTnLst>
                              <p:par>
                                <p:cTn id="397" presetID="1" presetClass="entr" presetSubtype="0" fill="hold" grpId="0" nodeType="afterEffect">
                                  <p:stCondLst>
                                    <p:cond delay="500"/>
                                  </p:stCondLst>
                                  <p:childTnLst>
                                    <p:set>
                                      <p:cBhvr>
                                        <p:cTn id="398" dur="1" fill="hold">
                                          <p:stCondLst>
                                            <p:cond delay="0"/>
                                          </p:stCondLst>
                                        </p:cTn>
                                        <p:tgtEl>
                                          <p:spTgt spid="67"/>
                                        </p:tgtEl>
                                        <p:attrNameLst>
                                          <p:attrName>style.visibility</p:attrName>
                                        </p:attrNameLst>
                                      </p:cBhvr>
                                      <p:to>
                                        <p:strVal val="visible"/>
                                      </p:to>
                                    </p:set>
                                  </p:childTnLst>
                                </p:cTn>
                              </p:par>
                            </p:childTnLst>
                          </p:cTn>
                        </p:par>
                        <p:par>
                          <p:cTn id="399" fill="hold">
                            <p:stCondLst>
                              <p:cond delay="56500"/>
                            </p:stCondLst>
                            <p:childTnLst>
                              <p:par>
                                <p:cTn id="400" presetID="10" presetClass="exit" presetSubtype="0" fill="hold" grpId="1" nodeType="afterEffect">
                                  <p:stCondLst>
                                    <p:cond delay="0"/>
                                  </p:stCondLst>
                                  <p:childTnLst>
                                    <p:animEffect transition="out" filter="fade">
                                      <p:cBhvr>
                                        <p:cTn id="401" dur="500"/>
                                        <p:tgtEl>
                                          <p:spTgt spid="67"/>
                                        </p:tgtEl>
                                      </p:cBhvr>
                                    </p:animEffect>
                                    <p:set>
                                      <p:cBhvr>
                                        <p:cTn id="402" dur="1" fill="hold">
                                          <p:stCondLst>
                                            <p:cond delay="499"/>
                                          </p:stCondLst>
                                        </p:cTn>
                                        <p:tgtEl>
                                          <p:spTgt spid="67"/>
                                        </p:tgtEl>
                                        <p:attrNameLst>
                                          <p:attrName>style.visibility</p:attrName>
                                        </p:attrNameLst>
                                      </p:cBhvr>
                                      <p:to>
                                        <p:strVal val="hidden"/>
                                      </p:to>
                                    </p:set>
                                  </p:childTnLst>
                                </p:cTn>
                              </p:par>
                            </p:childTnLst>
                          </p:cTn>
                        </p:par>
                        <p:par>
                          <p:cTn id="403" fill="hold">
                            <p:stCondLst>
                              <p:cond delay="57000"/>
                            </p:stCondLst>
                            <p:childTnLst>
                              <p:par>
                                <p:cTn id="404" presetID="1" presetClass="entr" presetSubtype="0" fill="hold" grpId="0" nodeType="afterEffect">
                                  <p:stCondLst>
                                    <p:cond delay="500"/>
                                  </p:stCondLst>
                                  <p:childTnLst>
                                    <p:set>
                                      <p:cBhvr>
                                        <p:cTn id="405" dur="1" fill="hold">
                                          <p:stCondLst>
                                            <p:cond delay="0"/>
                                          </p:stCondLst>
                                        </p:cTn>
                                        <p:tgtEl>
                                          <p:spTgt spid="68"/>
                                        </p:tgtEl>
                                        <p:attrNameLst>
                                          <p:attrName>style.visibility</p:attrName>
                                        </p:attrNameLst>
                                      </p:cBhvr>
                                      <p:to>
                                        <p:strVal val="visible"/>
                                      </p:to>
                                    </p:set>
                                  </p:childTnLst>
                                </p:cTn>
                              </p:par>
                            </p:childTnLst>
                          </p:cTn>
                        </p:par>
                        <p:par>
                          <p:cTn id="406" fill="hold">
                            <p:stCondLst>
                              <p:cond delay="57500"/>
                            </p:stCondLst>
                            <p:childTnLst>
                              <p:par>
                                <p:cTn id="407" presetID="10" presetClass="exit" presetSubtype="0" fill="hold" grpId="1" nodeType="afterEffect">
                                  <p:stCondLst>
                                    <p:cond delay="0"/>
                                  </p:stCondLst>
                                  <p:childTnLst>
                                    <p:animEffect transition="out" filter="fade">
                                      <p:cBhvr>
                                        <p:cTn id="408" dur="500"/>
                                        <p:tgtEl>
                                          <p:spTgt spid="68"/>
                                        </p:tgtEl>
                                      </p:cBhvr>
                                    </p:animEffect>
                                    <p:set>
                                      <p:cBhvr>
                                        <p:cTn id="409" dur="1" fill="hold">
                                          <p:stCondLst>
                                            <p:cond delay="499"/>
                                          </p:stCondLst>
                                        </p:cTn>
                                        <p:tgtEl>
                                          <p:spTgt spid="68"/>
                                        </p:tgtEl>
                                        <p:attrNameLst>
                                          <p:attrName>style.visibility</p:attrName>
                                        </p:attrNameLst>
                                      </p:cBhvr>
                                      <p:to>
                                        <p:strVal val="hidden"/>
                                      </p:to>
                                    </p:set>
                                  </p:childTnLst>
                                </p:cTn>
                              </p:par>
                            </p:childTnLst>
                          </p:cTn>
                        </p:par>
                        <p:par>
                          <p:cTn id="410" fill="hold">
                            <p:stCondLst>
                              <p:cond delay="58000"/>
                            </p:stCondLst>
                            <p:childTnLst>
                              <p:par>
                                <p:cTn id="411" presetID="1" presetClass="entr" presetSubtype="0" fill="hold" grpId="0" nodeType="afterEffect">
                                  <p:stCondLst>
                                    <p:cond delay="500"/>
                                  </p:stCondLst>
                                  <p:childTnLst>
                                    <p:set>
                                      <p:cBhvr>
                                        <p:cTn id="412" dur="1" fill="hold">
                                          <p:stCondLst>
                                            <p:cond delay="0"/>
                                          </p:stCondLst>
                                        </p:cTn>
                                        <p:tgtEl>
                                          <p:spTgt spid="69"/>
                                        </p:tgtEl>
                                        <p:attrNameLst>
                                          <p:attrName>style.visibility</p:attrName>
                                        </p:attrNameLst>
                                      </p:cBhvr>
                                      <p:to>
                                        <p:strVal val="visible"/>
                                      </p:to>
                                    </p:set>
                                  </p:childTnLst>
                                </p:cTn>
                              </p:par>
                            </p:childTnLst>
                          </p:cTn>
                        </p:par>
                        <p:par>
                          <p:cTn id="413" fill="hold">
                            <p:stCondLst>
                              <p:cond delay="58500"/>
                            </p:stCondLst>
                            <p:childTnLst>
                              <p:par>
                                <p:cTn id="414" presetID="10" presetClass="exit" presetSubtype="0" fill="hold" grpId="1" nodeType="afterEffect">
                                  <p:stCondLst>
                                    <p:cond delay="0"/>
                                  </p:stCondLst>
                                  <p:childTnLst>
                                    <p:animEffect transition="out" filter="fade">
                                      <p:cBhvr>
                                        <p:cTn id="415" dur="500"/>
                                        <p:tgtEl>
                                          <p:spTgt spid="69"/>
                                        </p:tgtEl>
                                      </p:cBhvr>
                                    </p:animEffect>
                                    <p:set>
                                      <p:cBhvr>
                                        <p:cTn id="416" dur="1" fill="hold">
                                          <p:stCondLst>
                                            <p:cond delay="499"/>
                                          </p:stCondLst>
                                        </p:cTn>
                                        <p:tgtEl>
                                          <p:spTgt spid="69"/>
                                        </p:tgtEl>
                                        <p:attrNameLst>
                                          <p:attrName>style.visibility</p:attrName>
                                        </p:attrNameLst>
                                      </p:cBhvr>
                                      <p:to>
                                        <p:strVal val="hidden"/>
                                      </p:to>
                                    </p:set>
                                  </p:childTnLst>
                                </p:cTn>
                              </p:par>
                            </p:childTnLst>
                          </p:cTn>
                        </p:par>
                        <p:par>
                          <p:cTn id="417" fill="hold">
                            <p:stCondLst>
                              <p:cond delay="59000"/>
                            </p:stCondLst>
                            <p:childTnLst>
                              <p:par>
                                <p:cTn id="418" presetID="1" presetClass="entr" presetSubtype="0" fill="hold" grpId="0" nodeType="afterEffect">
                                  <p:stCondLst>
                                    <p:cond delay="500"/>
                                  </p:stCondLst>
                                  <p:childTnLst>
                                    <p:set>
                                      <p:cBhvr>
                                        <p:cTn id="419" dur="1" fill="hold">
                                          <p:stCondLst>
                                            <p:cond delay="0"/>
                                          </p:stCondLst>
                                        </p:cTn>
                                        <p:tgtEl>
                                          <p:spTgt spid="70"/>
                                        </p:tgtEl>
                                        <p:attrNameLst>
                                          <p:attrName>style.visibility</p:attrName>
                                        </p:attrNameLst>
                                      </p:cBhvr>
                                      <p:to>
                                        <p:strVal val="visible"/>
                                      </p:to>
                                    </p:set>
                                  </p:childTnLst>
                                </p:cTn>
                              </p:par>
                            </p:childTnLst>
                          </p:cTn>
                        </p:par>
                        <p:par>
                          <p:cTn id="420" fill="hold">
                            <p:stCondLst>
                              <p:cond delay="59500"/>
                            </p:stCondLst>
                            <p:childTnLst>
                              <p:par>
                                <p:cTn id="421" presetID="10" presetClass="exit" presetSubtype="0" fill="hold" grpId="1" nodeType="afterEffect">
                                  <p:stCondLst>
                                    <p:cond delay="0"/>
                                  </p:stCondLst>
                                  <p:childTnLst>
                                    <p:animEffect transition="out" filter="fade">
                                      <p:cBhvr>
                                        <p:cTn id="422" dur="500"/>
                                        <p:tgtEl>
                                          <p:spTgt spid="70"/>
                                        </p:tgtEl>
                                      </p:cBhvr>
                                    </p:animEffect>
                                    <p:set>
                                      <p:cBhvr>
                                        <p:cTn id="423" dur="1" fill="hold">
                                          <p:stCondLst>
                                            <p:cond delay="499"/>
                                          </p:stCondLst>
                                        </p:cTn>
                                        <p:tgtEl>
                                          <p:spTgt spid="70"/>
                                        </p:tgtEl>
                                        <p:attrNameLst>
                                          <p:attrName>style.visibility</p:attrName>
                                        </p:attrNameLst>
                                      </p:cBhvr>
                                      <p:to>
                                        <p:strVal val="hidden"/>
                                      </p:to>
                                    </p:set>
                                  </p:childTnLst>
                                </p:cTn>
                              </p:par>
                            </p:childTnLst>
                          </p:cTn>
                        </p:par>
                        <p:par>
                          <p:cTn id="424" fill="hold">
                            <p:stCondLst>
                              <p:cond delay="60000"/>
                            </p:stCondLst>
                            <p:childTnLst>
                              <p:par>
                                <p:cTn id="425" presetID="1" presetClass="entr" presetSubtype="0" fill="hold" grpId="0" nodeType="afterEffect">
                                  <p:stCondLst>
                                    <p:cond delay="500"/>
                                  </p:stCondLst>
                                  <p:childTnLst>
                                    <p:set>
                                      <p:cBhvr>
                                        <p:cTn id="426" dur="1" fill="hold">
                                          <p:stCondLst>
                                            <p:cond delay="0"/>
                                          </p:stCondLst>
                                        </p:cTn>
                                        <p:tgtEl>
                                          <p:spTgt spid="71"/>
                                        </p:tgtEl>
                                        <p:attrNameLst>
                                          <p:attrName>style.visibility</p:attrName>
                                        </p:attrNameLst>
                                      </p:cBhvr>
                                      <p:to>
                                        <p:strVal val="visible"/>
                                      </p:to>
                                    </p:set>
                                  </p:childTnLst>
                                </p:cTn>
                              </p:par>
                            </p:childTnLst>
                          </p:cTn>
                        </p:par>
                        <p:par>
                          <p:cTn id="427" fill="hold">
                            <p:stCondLst>
                              <p:cond delay="60500"/>
                            </p:stCondLst>
                            <p:childTnLst>
                              <p:par>
                                <p:cTn id="428" presetID="10" presetClass="exit" presetSubtype="0" fill="hold" grpId="1" nodeType="afterEffect">
                                  <p:stCondLst>
                                    <p:cond delay="0"/>
                                  </p:stCondLst>
                                  <p:childTnLst>
                                    <p:animEffect transition="out" filter="fade">
                                      <p:cBhvr>
                                        <p:cTn id="429" dur="500"/>
                                        <p:tgtEl>
                                          <p:spTgt spid="71"/>
                                        </p:tgtEl>
                                      </p:cBhvr>
                                    </p:animEffect>
                                    <p:set>
                                      <p:cBhvr>
                                        <p:cTn id="430" dur="1" fill="hold">
                                          <p:stCondLst>
                                            <p:cond delay="499"/>
                                          </p:stCondLst>
                                        </p:cTn>
                                        <p:tgtEl>
                                          <p:spTgt spid="71"/>
                                        </p:tgtEl>
                                        <p:attrNameLst>
                                          <p:attrName>style.visibility</p:attrName>
                                        </p:attrNameLst>
                                      </p:cBhvr>
                                      <p:to>
                                        <p:strVal val="hidden"/>
                                      </p:to>
                                    </p:set>
                                  </p:childTnLst>
                                </p:cTn>
                              </p:par>
                            </p:childTnLst>
                          </p:cTn>
                        </p:par>
                        <p:par>
                          <p:cTn id="431" fill="hold">
                            <p:stCondLst>
                              <p:cond delay="61000"/>
                            </p:stCondLst>
                            <p:childTnLst>
                              <p:par>
                                <p:cTn id="432" presetID="1" presetClass="entr" presetSubtype="0" fill="hold" grpId="0" nodeType="afterEffect">
                                  <p:stCondLst>
                                    <p:cond delay="500"/>
                                  </p:stCondLst>
                                  <p:childTnLst>
                                    <p:set>
                                      <p:cBhvr>
                                        <p:cTn id="433" dur="1" fill="hold">
                                          <p:stCondLst>
                                            <p:cond delay="0"/>
                                          </p:stCondLst>
                                        </p:cTn>
                                        <p:tgtEl>
                                          <p:spTgt spid="72"/>
                                        </p:tgtEl>
                                        <p:attrNameLst>
                                          <p:attrName>style.visibility</p:attrName>
                                        </p:attrNameLst>
                                      </p:cBhvr>
                                      <p:to>
                                        <p:strVal val="visible"/>
                                      </p:to>
                                    </p:set>
                                  </p:childTnLst>
                                </p:cTn>
                              </p:par>
                            </p:childTnLst>
                          </p:cTn>
                        </p:par>
                        <p:par>
                          <p:cTn id="434" fill="hold">
                            <p:stCondLst>
                              <p:cond delay="61500"/>
                            </p:stCondLst>
                            <p:childTnLst>
                              <p:par>
                                <p:cTn id="435" presetID="10" presetClass="exit" presetSubtype="0" fill="hold" grpId="1" nodeType="afterEffect">
                                  <p:stCondLst>
                                    <p:cond delay="0"/>
                                  </p:stCondLst>
                                  <p:childTnLst>
                                    <p:animEffect transition="out" filter="fade">
                                      <p:cBhvr>
                                        <p:cTn id="436" dur="500"/>
                                        <p:tgtEl>
                                          <p:spTgt spid="72"/>
                                        </p:tgtEl>
                                      </p:cBhvr>
                                    </p:animEffect>
                                    <p:set>
                                      <p:cBhvr>
                                        <p:cTn id="437" dur="1" fill="hold">
                                          <p:stCondLst>
                                            <p:cond delay="499"/>
                                          </p:stCondLst>
                                        </p:cTn>
                                        <p:tgtEl>
                                          <p:spTgt spid="72"/>
                                        </p:tgtEl>
                                        <p:attrNameLst>
                                          <p:attrName>style.visibility</p:attrName>
                                        </p:attrNameLst>
                                      </p:cBhvr>
                                      <p:to>
                                        <p:strVal val="hidden"/>
                                      </p:to>
                                    </p:set>
                                  </p:childTnLst>
                                </p:cTn>
                              </p:par>
                            </p:childTnLst>
                          </p:cTn>
                        </p:par>
                        <p:par>
                          <p:cTn id="438" fill="hold">
                            <p:stCondLst>
                              <p:cond delay="62000"/>
                            </p:stCondLst>
                            <p:childTnLst>
                              <p:par>
                                <p:cTn id="439" presetID="1" presetClass="entr" presetSubtype="0" fill="hold" grpId="0" nodeType="afterEffect">
                                  <p:stCondLst>
                                    <p:cond delay="500"/>
                                  </p:stCondLst>
                                  <p:childTnLst>
                                    <p:set>
                                      <p:cBhvr>
                                        <p:cTn id="440" dur="1" fill="hold">
                                          <p:stCondLst>
                                            <p:cond delay="0"/>
                                          </p:stCondLst>
                                        </p:cTn>
                                        <p:tgtEl>
                                          <p:spTgt spid="73"/>
                                        </p:tgtEl>
                                        <p:attrNameLst>
                                          <p:attrName>style.visibility</p:attrName>
                                        </p:attrNameLst>
                                      </p:cBhvr>
                                      <p:to>
                                        <p:strVal val="visible"/>
                                      </p:to>
                                    </p:set>
                                  </p:childTnLst>
                                </p:cTn>
                              </p:par>
                            </p:childTnLst>
                          </p:cTn>
                        </p:par>
                        <p:par>
                          <p:cTn id="441" fill="hold">
                            <p:stCondLst>
                              <p:cond delay="62500"/>
                            </p:stCondLst>
                            <p:childTnLst>
                              <p:par>
                                <p:cTn id="442" presetID="10" presetClass="exit" presetSubtype="0" fill="hold" grpId="1" nodeType="afterEffect">
                                  <p:stCondLst>
                                    <p:cond delay="0"/>
                                  </p:stCondLst>
                                  <p:childTnLst>
                                    <p:animEffect transition="out" filter="fade">
                                      <p:cBhvr>
                                        <p:cTn id="443" dur="500"/>
                                        <p:tgtEl>
                                          <p:spTgt spid="73"/>
                                        </p:tgtEl>
                                      </p:cBhvr>
                                    </p:animEffect>
                                    <p:set>
                                      <p:cBhvr>
                                        <p:cTn id="444" dur="1" fill="hold">
                                          <p:stCondLst>
                                            <p:cond delay="499"/>
                                          </p:stCondLst>
                                        </p:cTn>
                                        <p:tgtEl>
                                          <p:spTgt spid="73"/>
                                        </p:tgtEl>
                                        <p:attrNameLst>
                                          <p:attrName>style.visibility</p:attrName>
                                        </p:attrNameLst>
                                      </p:cBhvr>
                                      <p:to>
                                        <p:strVal val="hidden"/>
                                      </p:to>
                                    </p:set>
                                  </p:childTnLst>
                                </p:cTn>
                              </p:par>
                            </p:childTnLst>
                          </p:cTn>
                        </p:par>
                        <p:par>
                          <p:cTn id="445" fill="hold">
                            <p:stCondLst>
                              <p:cond delay="63000"/>
                            </p:stCondLst>
                            <p:childTnLst>
                              <p:par>
                                <p:cTn id="446" presetID="1" presetClass="entr" presetSubtype="0" fill="hold" grpId="0" nodeType="afterEffect">
                                  <p:stCondLst>
                                    <p:cond delay="500"/>
                                  </p:stCondLst>
                                  <p:childTnLst>
                                    <p:set>
                                      <p:cBhvr>
                                        <p:cTn id="447" dur="1" fill="hold">
                                          <p:stCondLst>
                                            <p:cond delay="0"/>
                                          </p:stCondLst>
                                        </p:cTn>
                                        <p:tgtEl>
                                          <p:spTgt spid="74"/>
                                        </p:tgtEl>
                                        <p:attrNameLst>
                                          <p:attrName>style.visibility</p:attrName>
                                        </p:attrNameLst>
                                      </p:cBhvr>
                                      <p:to>
                                        <p:strVal val="visible"/>
                                      </p:to>
                                    </p:set>
                                  </p:childTnLst>
                                </p:cTn>
                              </p:par>
                            </p:childTnLst>
                          </p:cTn>
                        </p:par>
                        <p:par>
                          <p:cTn id="448" fill="hold">
                            <p:stCondLst>
                              <p:cond delay="63500"/>
                            </p:stCondLst>
                            <p:childTnLst>
                              <p:par>
                                <p:cTn id="449" presetID="10" presetClass="exit" presetSubtype="0" fill="hold" grpId="1" nodeType="afterEffect">
                                  <p:stCondLst>
                                    <p:cond delay="0"/>
                                  </p:stCondLst>
                                  <p:childTnLst>
                                    <p:animEffect transition="out" filter="fade">
                                      <p:cBhvr>
                                        <p:cTn id="450" dur="500"/>
                                        <p:tgtEl>
                                          <p:spTgt spid="74"/>
                                        </p:tgtEl>
                                      </p:cBhvr>
                                    </p:animEffect>
                                    <p:set>
                                      <p:cBhvr>
                                        <p:cTn id="451" dur="1" fill="hold">
                                          <p:stCondLst>
                                            <p:cond delay="499"/>
                                          </p:stCondLst>
                                        </p:cTn>
                                        <p:tgtEl>
                                          <p:spTgt spid="74"/>
                                        </p:tgtEl>
                                        <p:attrNameLst>
                                          <p:attrName>style.visibility</p:attrName>
                                        </p:attrNameLst>
                                      </p:cBhvr>
                                      <p:to>
                                        <p:strVal val="hidden"/>
                                      </p:to>
                                    </p:set>
                                  </p:childTnLst>
                                </p:cTn>
                              </p:par>
                            </p:childTnLst>
                          </p:cTn>
                        </p:par>
                        <p:par>
                          <p:cTn id="452" fill="hold">
                            <p:stCondLst>
                              <p:cond delay="64000"/>
                            </p:stCondLst>
                            <p:childTnLst>
                              <p:par>
                                <p:cTn id="453" presetID="1" presetClass="entr" presetSubtype="0" fill="hold" grpId="0" nodeType="afterEffect">
                                  <p:stCondLst>
                                    <p:cond delay="500"/>
                                  </p:stCondLst>
                                  <p:childTnLst>
                                    <p:set>
                                      <p:cBhvr>
                                        <p:cTn id="454" dur="1" fill="hold">
                                          <p:stCondLst>
                                            <p:cond delay="0"/>
                                          </p:stCondLst>
                                        </p:cTn>
                                        <p:tgtEl>
                                          <p:spTgt spid="75"/>
                                        </p:tgtEl>
                                        <p:attrNameLst>
                                          <p:attrName>style.visibility</p:attrName>
                                        </p:attrNameLst>
                                      </p:cBhvr>
                                      <p:to>
                                        <p:strVal val="visible"/>
                                      </p:to>
                                    </p:set>
                                  </p:childTnLst>
                                </p:cTn>
                              </p:par>
                            </p:childTnLst>
                          </p:cTn>
                        </p:par>
                        <p:par>
                          <p:cTn id="455" fill="hold">
                            <p:stCondLst>
                              <p:cond delay="64500"/>
                            </p:stCondLst>
                            <p:childTnLst>
                              <p:par>
                                <p:cTn id="456" presetID="10" presetClass="exit" presetSubtype="0" fill="hold" grpId="1" nodeType="afterEffect">
                                  <p:stCondLst>
                                    <p:cond delay="0"/>
                                  </p:stCondLst>
                                  <p:childTnLst>
                                    <p:animEffect transition="out" filter="fade">
                                      <p:cBhvr>
                                        <p:cTn id="457" dur="500"/>
                                        <p:tgtEl>
                                          <p:spTgt spid="75"/>
                                        </p:tgtEl>
                                      </p:cBhvr>
                                    </p:animEffect>
                                    <p:set>
                                      <p:cBhvr>
                                        <p:cTn id="458" dur="1" fill="hold">
                                          <p:stCondLst>
                                            <p:cond delay="499"/>
                                          </p:stCondLst>
                                        </p:cTn>
                                        <p:tgtEl>
                                          <p:spTgt spid="75"/>
                                        </p:tgtEl>
                                        <p:attrNameLst>
                                          <p:attrName>style.visibility</p:attrName>
                                        </p:attrNameLst>
                                      </p:cBhvr>
                                      <p:to>
                                        <p:strVal val="hidden"/>
                                      </p:to>
                                    </p:set>
                                  </p:childTnLst>
                                </p:cTn>
                              </p:par>
                            </p:childTnLst>
                          </p:cTn>
                        </p:par>
                        <p:par>
                          <p:cTn id="459" fill="hold">
                            <p:stCondLst>
                              <p:cond delay="65000"/>
                            </p:stCondLst>
                            <p:childTnLst>
                              <p:par>
                                <p:cTn id="460" presetID="1" presetClass="entr" presetSubtype="0" fill="hold" grpId="0" nodeType="afterEffect">
                                  <p:stCondLst>
                                    <p:cond delay="500"/>
                                  </p:stCondLst>
                                  <p:childTnLst>
                                    <p:set>
                                      <p:cBhvr>
                                        <p:cTn id="461" dur="1" fill="hold">
                                          <p:stCondLst>
                                            <p:cond delay="0"/>
                                          </p:stCondLst>
                                        </p:cTn>
                                        <p:tgtEl>
                                          <p:spTgt spid="76"/>
                                        </p:tgtEl>
                                        <p:attrNameLst>
                                          <p:attrName>style.visibility</p:attrName>
                                        </p:attrNameLst>
                                      </p:cBhvr>
                                      <p:to>
                                        <p:strVal val="visible"/>
                                      </p:to>
                                    </p:set>
                                  </p:childTnLst>
                                </p:cTn>
                              </p:par>
                            </p:childTnLst>
                          </p:cTn>
                        </p:par>
                        <p:par>
                          <p:cTn id="462" fill="hold">
                            <p:stCondLst>
                              <p:cond delay="65500"/>
                            </p:stCondLst>
                            <p:childTnLst>
                              <p:par>
                                <p:cTn id="463" presetID="10" presetClass="exit" presetSubtype="0" fill="hold" grpId="1" nodeType="afterEffect">
                                  <p:stCondLst>
                                    <p:cond delay="0"/>
                                  </p:stCondLst>
                                  <p:childTnLst>
                                    <p:animEffect transition="out" filter="fade">
                                      <p:cBhvr>
                                        <p:cTn id="464" dur="500"/>
                                        <p:tgtEl>
                                          <p:spTgt spid="76"/>
                                        </p:tgtEl>
                                      </p:cBhvr>
                                    </p:animEffect>
                                    <p:set>
                                      <p:cBhvr>
                                        <p:cTn id="465" dur="1" fill="hold">
                                          <p:stCondLst>
                                            <p:cond delay="499"/>
                                          </p:stCondLst>
                                        </p:cTn>
                                        <p:tgtEl>
                                          <p:spTgt spid="76"/>
                                        </p:tgtEl>
                                        <p:attrNameLst>
                                          <p:attrName>style.visibility</p:attrName>
                                        </p:attrNameLst>
                                      </p:cBhvr>
                                      <p:to>
                                        <p:strVal val="hidden"/>
                                      </p:to>
                                    </p:set>
                                  </p:childTnLst>
                                </p:cTn>
                              </p:par>
                            </p:childTnLst>
                          </p:cTn>
                        </p:par>
                        <p:par>
                          <p:cTn id="466" fill="hold">
                            <p:stCondLst>
                              <p:cond delay="66000"/>
                            </p:stCondLst>
                            <p:childTnLst>
                              <p:par>
                                <p:cTn id="467" presetID="1" presetClass="entr" presetSubtype="0" fill="hold" grpId="0" nodeType="afterEffect">
                                  <p:stCondLst>
                                    <p:cond delay="500"/>
                                  </p:stCondLst>
                                  <p:childTnLst>
                                    <p:set>
                                      <p:cBhvr>
                                        <p:cTn id="468" dur="1" fill="hold">
                                          <p:stCondLst>
                                            <p:cond delay="0"/>
                                          </p:stCondLst>
                                        </p:cTn>
                                        <p:tgtEl>
                                          <p:spTgt spid="77"/>
                                        </p:tgtEl>
                                        <p:attrNameLst>
                                          <p:attrName>style.visibility</p:attrName>
                                        </p:attrNameLst>
                                      </p:cBhvr>
                                      <p:to>
                                        <p:strVal val="visible"/>
                                      </p:to>
                                    </p:set>
                                  </p:childTnLst>
                                </p:cTn>
                              </p:par>
                            </p:childTnLst>
                          </p:cTn>
                        </p:par>
                        <p:par>
                          <p:cTn id="469" fill="hold">
                            <p:stCondLst>
                              <p:cond delay="66500"/>
                            </p:stCondLst>
                            <p:childTnLst>
                              <p:par>
                                <p:cTn id="470" presetID="10" presetClass="exit" presetSubtype="0" fill="hold" grpId="1" nodeType="afterEffect">
                                  <p:stCondLst>
                                    <p:cond delay="0"/>
                                  </p:stCondLst>
                                  <p:childTnLst>
                                    <p:animEffect transition="out" filter="fade">
                                      <p:cBhvr>
                                        <p:cTn id="471" dur="500"/>
                                        <p:tgtEl>
                                          <p:spTgt spid="77"/>
                                        </p:tgtEl>
                                      </p:cBhvr>
                                    </p:animEffect>
                                    <p:set>
                                      <p:cBhvr>
                                        <p:cTn id="472" dur="1" fill="hold">
                                          <p:stCondLst>
                                            <p:cond delay="499"/>
                                          </p:stCondLst>
                                        </p:cTn>
                                        <p:tgtEl>
                                          <p:spTgt spid="77"/>
                                        </p:tgtEl>
                                        <p:attrNameLst>
                                          <p:attrName>style.visibility</p:attrName>
                                        </p:attrNameLst>
                                      </p:cBhvr>
                                      <p:to>
                                        <p:strVal val="hidden"/>
                                      </p:to>
                                    </p:set>
                                  </p:childTnLst>
                                </p:cTn>
                              </p:par>
                            </p:childTnLst>
                          </p:cTn>
                        </p:par>
                        <p:par>
                          <p:cTn id="473" fill="hold">
                            <p:stCondLst>
                              <p:cond delay="67000"/>
                            </p:stCondLst>
                            <p:childTnLst>
                              <p:par>
                                <p:cTn id="474" presetID="1" presetClass="entr" presetSubtype="0" fill="hold" grpId="0" nodeType="afterEffect">
                                  <p:stCondLst>
                                    <p:cond delay="500"/>
                                  </p:stCondLst>
                                  <p:childTnLst>
                                    <p:set>
                                      <p:cBhvr>
                                        <p:cTn id="475" dur="1" fill="hold">
                                          <p:stCondLst>
                                            <p:cond delay="0"/>
                                          </p:stCondLst>
                                        </p:cTn>
                                        <p:tgtEl>
                                          <p:spTgt spid="78"/>
                                        </p:tgtEl>
                                        <p:attrNameLst>
                                          <p:attrName>style.visibility</p:attrName>
                                        </p:attrNameLst>
                                      </p:cBhvr>
                                      <p:to>
                                        <p:strVal val="visible"/>
                                      </p:to>
                                    </p:set>
                                  </p:childTnLst>
                                </p:cTn>
                              </p:par>
                            </p:childTnLst>
                          </p:cTn>
                        </p:par>
                        <p:par>
                          <p:cTn id="476" fill="hold">
                            <p:stCondLst>
                              <p:cond delay="67500"/>
                            </p:stCondLst>
                            <p:childTnLst>
                              <p:par>
                                <p:cTn id="477" presetID="10" presetClass="exit" presetSubtype="0" fill="hold" grpId="1" nodeType="afterEffect">
                                  <p:stCondLst>
                                    <p:cond delay="0"/>
                                  </p:stCondLst>
                                  <p:childTnLst>
                                    <p:animEffect transition="out" filter="fade">
                                      <p:cBhvr>
                                        <p:cTn id="478" dur="500"/>
                                        <p:tgtEl>
                                          <p:spTgt spid="78"/>
                                        </p:tgtEl>
                                      </p:cBhvr>
                                    </p:animEffect>
                                    <p:set>
                                      <p:cBhvr>
                                        <p:cTn id="479" dur="1" fill="hold">
                                          <p:stCondLst>
                                            <p:cond delay="499"/>
                                          </p:stCondLst>
                                        </p:cTn>
                                        <p:tgtEl>
                                          <p:spTgt spid="78"/>
                                        </p:tgtEl>
                                        <p:attrNameLst>
                                          <p:attrName>style.visibility</p:attrName>
                                        </p:attrNameLst>
                                      </p:cBhvr>
                                      <p:to>
                                        <p:strVal val="hidden"/>
                                      </p:to>
                                    </p:set>
                                  </p:childTnLst>
                                </p:cTn>
                              </p:par>
                            </p:childTnLst>
                          </p:cTn>
                        </p:par>
                        <p:par>
                          <p:cTn id="480" fill="hold">
                            <p:stCondLst>
                              <p:cond delay="68000"/>
                            </p:stCondLst>
                            <p:childTnLst>
                              <p:par>
                                <p:cTn id="481" presetID="1" presetClass="entr" presetSubtype="0" fill="hold" grpId="0" nodeType="afterEffect">
                                  <p:stCondLst>
                                    <p:cond delay="500"/>
                                  </p:stCondLst>
                                  <p:childTnLst>
                                    <p:set>
                                      <p:cBhvr>
                                        <p:cTn id="482" dur="1" fill="hold">
                                          <p:stCondLst>
                                            <p:cond delay="0"/>
                                          </p:stCondLst>
                                        </p:cTn>
                                        <p:tgtEl>
                                          <p:spTgt spid="79"/>
                                        </p:tgtEl>
                                        <p:attrNameLst>
                                          <p:attrName>style.visibility</p:attrName>
                                        </p:attrNameLst>
                                      </p:cBhvr>
                                      <p:to>
                                        <p:strVal val="visible"/>
                                      </p:to>
                                    </p:set>
                                  </p:childTnLst>
                                </p:cTn>
                              </p:par>
                            </p:childTnLst>
                          </p:cTn>
                        </p:par>
                        <p:par>
                          <p:cTn id="483" fill="hold">
                            <p:stCondLst>
                              <p:cond delay="68500"/>
                            </p:stCondLst>
                            <p:childTnLst>
                              <p:par>
                                <p:cTn id="484" presetID="10" presetClass="exit" presetSubtype="0" fill="hold" grpId="1" nodeType="afterEffect">
                                  <p:stCondLst>
                                    <p:cond delay="0"/>
                                  </p:stCondLst>
                                  <p:childTnLst>
                                    <p:animEffect transition="out" filter="fade">
                                      <p:cBhvr>
                                        <p:cTn id="485" dur="500"/>
                                        <p:tgtEl>
                                          <p:spTgt spid="79"/>
                                        </p:tgtEl>
                                      </p:cBhvr>
                                    </p:animEffect>
                                    <p:set>
                                      <p:cBhvr>
                                        <p:cTn id="486" dur="1" fill="hold">
                                          <p:stCondLst>
                                            <p:cond delay="499"/>
                                          </p:stCondLst>
                                        </p:cTn>
                                        <p:tgtEl>
                                          <p:spTgt spid="79"/>
                                        </p:tgtEl>
                                        <p:attrNameLst>
                                          <p:attrName>style.visibility</p:attrName>
                                        </p:attrNameLst>
                                      </p:cBhvr>
                                      <p:to>
                                        <p:strVal val="hidden"/>
                                      </p:to>
                                    </p:set>
                                  </p:childTnLst>
                                </p:cTn>
                              </p:par>
                            </p:childTnLst>
                          </p:cTn>
                        </p:par>
                        <p:par>
                          <p:cTn id="487" fill="hold">
                            <p:stCondLst>
                              <p:cond delay="69000"/>
                            </p:stCondLst>
                            <p:childTnLst>
                              <p:par>
                                <p:cTn id="488" presetID="1" presetClass="entr" presetSubtype="0" fill="hold" grpId="0" nodeType="afterEffect">
                                  <p:stCondLst>
                                    <p:cond delay="500"/>
                                  </p:stCondLst>
                                  <p:childTnLst>
                                    <p:set>
                                      <p:cBhvr>
                                        <p:cTn id="489" dur="1" fill="hold">
                                          <p:stCondLst>
                                            <p:cond delay="0"/>
                                          </p:stCondLst>
                                        </p:cTn>
                                        <p:tgtEl>
                                          <p:spTgt spid="80"/>
                                        </p:tgtEl>
                                        <p:attrNameLst>
                                          <p:attrName>style.visibility</p:attrName>
                                        </p:attrNameLst>
                                      </p:cBhvr>
                                      <p:to>
                                        <p:strVal val="visible"/>
                                      </p:to>
                                    </p:set>
                                  </p:childTnLst>
                                </p:cTn>
                              </p:par>
                            </p:childTnLst>
                          </p:cTn>
                        </p:par>
                        <p:par>
                          <p:cTn id="490" fill="hold">
                            <p:stCondLst>
                              <p:cond delay="69500"/>
                            </p:stCondLst>
                            <p:childTnLst>
                              <p:par>
                                <p:cTn id="491" presetID="10" presetClass="exit" presetSubtype="0" fill="hold" grpId="1" nodeType="afterEffect">
                                  <p:stCondLst>
                                    <p:cond delay="0"/>
                                  </p:stCondLst>
                                  <p:childTnLst>
                                    <p:animEffect transition="out" filter="fade">
                                      <p:cBhvr>
                                        <p:cTn id="492" dur="500"/>
                                        <p:tgtEl>
                                          <p:spTgt spid="80"/>
                                        </p:tgtEl>
                                      </p:cBhvr>
                                    </p:animEffect>
                                    <p:set>
                                      <p:cBhvr>
                                        <p:cTn id="493" dur="1" fill="hold">
                                          <p:stCondLst>
                                            <p:cond delay="499"/>
                                          </p:stCondLst>
                                        </p:cTn>
                                        <p:tgtEl>
                                          <p:spTgt spid="80"/>
                                        </p:tgtEl>
                                        <p:attrNameLst>
                                          <p:attrName>style.visibility</p:attrName>
                                        </p:attrNameLst>
                                      </p:cBhvr>
                                      <p:to>
                                        <p:strVal val="hidden"/>
                                      </p:to>
                                    </p:set>
                                  </p:childTnLst>
                                </p:cTn>
                              </p:par>
                            </p:childTnLst>
                          </p:cTn>
                        </p:par>
                        <p:par>
                          <p:cTn id="494" fill="hold">
                            <p:stCondLst>
                              <p:cond delay="70000"/>
                            </p:stCondLst>
                            <p:childTnLst>
                              <p:par>
                                <p:cTn id="495" presetID="1" presetClass="entr" presetSubtype="0" fill="hold" grpId="0" nodeType="afterEffect">
                                  <p:stCondLst>
                                    <p:cond delay="500"/>
                                  </p:stCondLst>
                                  <p:childTnLst>
                                    <p:set>
                                      <p:cBhvr>
                                        <p:cTn id="496" dur="1" fill="hold">
                                          <p:stCondLst>
                                            <p:cond delay="0"/>
                                          </p:stCondLst>
                                        </p:cTn>
                                        <p:tgtEl>
                                          <p:spTgt spid="81"/>
                                        </p:tgtEl>
                                        <p:attrNameLst>
                                          <p:attrName>style.visibility</p:attrName>
                                        </p:attrNameLst>
                                      </p:cBhvr>
                                      <p:to>
                                        <p:strVal val="visible"/>
                                      </p:to>
                                    </p:set>
                                  </p:childTnLst>
                                </p:cTn>
                              </p:par>
                            </p:childTnLst>
                          </p:cTn>
                        </p:par>
                        <p:par>
                          <p:cTn id="497" fill="hold">
                            <p:stCondLst>
                              <p:cond delay="70500"/>
                            </p:stCondLst>
                            <p:childTnLst>
                              <p:par>
                                <p:cTn id="498" presetID="10" presetClass="exit" presetSubtype="0" fill="hold" grpId="1" nodeType="afterEffect">
                                  <p:stCondLst>
                                    <p:cond delay="0"/>
                                  </p:stCondLst>
                                  <p:childTnLst>
                                    <p:animEffect transition="out" filter="fade">
                                      <p:cBhvr>
                                        <p:cTn id="499" dur="500"/>
                                        <p:tgtEl>
                                          <p:spTgt spid="81"/>
                                        </p:tgtEl>
                                      </p:cBhvr>
                                    </p:animEffect>
                                    <p:set>
                                      <p:cBhvr>
                                        <p:cTn id="500" dur="1" fill="hold">
                                          <p:stCondLst>
                                            <p:cond delay="499"/>
                                          </p:stCondLst>
                                        </p:cTn>
                                        <p:tgtEl>
                                          <p:spTgt spid="81"/>
                                        </p:tgtEl>
                                        <p:attrNameLst>
                                          <p:attrName>style.visibility</p:attrName>
                                        </p:attrNameLst>
                                      </p:cBhvr>
                                      <p:to>
                                        <p:strVal val="hidden"/>
                                      </p:to>
                                    </p:set>
                                  </p:childTnLst>
                                </p:cTn>
                              </p:par>
                            </p:childTnLst>
                          </p:cTn>
                        </p:par>
                        <p:par>
                          <p:cTn id="501" fill="hold">
                            <p:stCondLst>
                              <p:cond delay="71000"/>
                            </p:stCondLst>
                            <p:childTnLst>
                              <p:par>
                                <p:cTn id="502" presetID="1" presetClass="entr" presetSubtype="0" fill="hold" grpId="0" nodeType="afterEffect">
                                  <p:stCondLst>
                                    <p:cond delay="500"/>
                                  </p:stCondLst>
                                  <p:childTnLst>
                                    <p:set>
                                      <p:cBhvr>
                                        <p:cTn id="503" dur="1" fill="hold">
                                          <p:stCondLst>
                                            <p:cond delay="0"/>
                                          </p:stCondLst>
                                        </p:cTn>
                                        <p:tgtEl>
                                          <p:spTgt spid="82"/>
                                        </p:tgtEl>
                                        <p:attrNameLst>
                                          <p:attrName>style.visibility</p:attrName>
                                        </p:attrNameLst>
                                      </p:cBhvr>
                                      <p:to>
                                        <p:strVal val="visible"/>
                                      </p:to>
                                    </p:set>
                                  </p:childTnLst>
                                </p:cTn>
                              </p:par>
                            </p:childTnLst>
                          </p:cTn>
                        </p:par>
                        <p:par>
                          <p:cTn id="504" fill="hold">
                            <p:stCondLst>
                              <p:cond delay="71500"/>
                            </p:stCondLst>
                            <p:childTnLst>
                              <p:par>
                                <p:cTn id="505" presetID="10" presetClass="exit" presetSubtype="0" fill="hold" grpId="1" nodeType="afterEffect">
                                  <p:stCondLst>
                                    <p:cond delay="0"/>
                                  </p:stCondLst>
                                  <p:childTnLst>
                                    <p:animEffect transition="out" filter="fade">
                                      <p:cBhvr>
                                        <p:cTn id="506" dur="500"/>
                                        <p:tgtEl>
                                          <p:spTgt spid="82"/>
                                        </p:tgtEl>
                                      </p:cBhvr>
                                    </p:animEffect>
                                    <p:set>
                                      <p:cBhvr>
                                        <p:cTn id="507" dur="1" fill="hold">
                                          <p:stCondLst>
                                            <p:cond delay="499"/>
                                          </p:stCondLst>
                                        </p:cTn>
                                        <p:tgtEl>
                                          <p:spTgt spid="82"/>
                                        </p:tgtEl>
                                        <p:attrNameLst>
                                          <p:attrName>style.visibility</p:attrName>
                                        </p:attrNameLst>
                                      </p:cBhvr>
                                      <p:to>
                                        <p:strVal val="hidden"/>
                                      </p:to>
                                    </p:set>
                                  </p:childTnLst>
                                </p:cTn>
                              </p:par>
                            </p:childTnLst>
                          </p:cTn>
                        </p:par>
                        <p:par>
                          <p:cTn id="508" fill="hold">
                            <p:stCondLst>
                              <p:cond delay="72000"/>
                            </p:stCondLst>
                            <p:childTnLst>
                              <p:par>
                                <p:cTn id="509" presetID="1" presetClass="entr" presetSubtype="0" fill="hold" grpId="0" nodeType="afterEffect">
                                  <p:stCondLst>
                                    <p:cond delay="500"/>
                                  </p:stCondLst>
                                  <p:childTnLst>
                                    <p:set>
                                      <p:cBhvr>
                                        <p:cTn id="510" dur="1" fill="hold">
                                          <p:stCondLst>
                                            <p:cond delay="0"/>
                                          </p:stCondLst>
                                        </p:cTn>
                                        <p:tgtEl>
                                          <p:spTgt spid="83"/>
                                        </p:tgtEl>
                                        <p:attrNameLst>
                                          <p:attrName>style.visibility</p:attrName>
                                        </p:attrNameLst>
                                      </p:cBhvr>
                                      <p:to>
                                        <p:strVal val="visible"/>
                                      </p:to>
                                    </p:set>
                                  </p:childTnLst>
                                </p:cTn>
                              </p:par>
                            </p:childTnLst>
                          </p:cTn>
                        </p:par>
                        <p:par>
                          <p:cTn id="511" fill="hold">
                            <p:stCondLst>
                              <p:cond delay="72500"/>
                            </p:stCondLst>
                            <p:childTnLst>
                              <p:par>
                                <p:cTn id="512" presetID="10" presetClass="exit" presetSubtype="0" fill="hold" grpId="1" nodeType="afterEffect">
                                  <p:stCondLst>
                                    <p:cond delay="0"/>
                                  </p:stCondLst>
                                  <p:childTnLst>
                                    <p:animEffect transition="out" filter="fade">
                                      <p:cBhvr>
                                        <p:cTn id="513" dur="500"/>
                                        <p:tgtEl>
                                          <p:spTgt spid="83"/>
                                        </p:tgtEl>
                                      </p:cBhvr>
                                    </p:animEffect>
                                    <p:set>
                                      <p:cBhvr>
                                        <p:cTn id="514" dur="1" fill="hold">
                                          <p:stCondLst>
                                            <p:cond delay="499"/>
                                          </p:stCondLst>
                                        </p:cTn>
                                        <p:tgtEl>
                                          <p:spTgt spid="83"/>
                                        </p:tgtEl>
                                        <p:attrNameLst>
                                          <p:attrName>style.visibility</p:attrName>
                                        </p:attrNameLst>
                                      </p:cBhvr>
                                      <p:to>
                                        <p:strVal val="hidden"/>
                                      </p:to>
                                    </p:set>
                                  </p:childTnLst>
                                </p:cTn>
                              </p:par>
                            </p:childTnLst>
                          </p:cTn>
                        </p:par>
                        <p:par>
                          <p:cTn id="515" fill="hold">
                            <p:stCondLst>
                              <p:cond delay="73000"/>
                            </p:stCondLst>
                            <p:childTnLst>
                              <p:par>
                                <p:cTn id="516" presetID="1" presetClass="entr" presetSubtype="0" fill="hold" grpId="0" nodeType="afterEffect">
                                  <p:stCondLst>
                                    <p:cond delay="500"/>
                                  </p:stCondLst>
                                  <p:childTnLst>
                                    <p:set>
                                      <p:cBhvr>
                                        <p:cTn id="517" dur="1" fill="hold">
                                          <p:stCondLst>
                                            <p:cond delay="0"/>
                                          </p:stCondLst>
                                        </p:cTn>
                                        <p:tgtEl>
                                          <p:spTgt spid="84"/>
                                        </p:tgtEl>
                                        <p:attrNameLst>
                                          <p:attrName>style.visibility</p:attrName>
                                        </p:attrNameLst>
                                      </p:cBhvr>
                                      <p:to>
                                        <p:strVal val="visible"/>
                                      </p:to>
                                    </p:set>
                                  </p:childTnLst>
                                </p:cTn>
                              </p:par>
                            </p:childTnLst>
                          </p:cTn>
                        </p:par>
                        <p:par>
                          <p:cTn id="518" fill="hold">
                            <p:stCondLst>
                              <p:cond delay="73500"/>
                            </p:stCondLst>
                            <p:childTnLst>
                              <p:par>
                                <p:cTn id="519" presetID="10" presetClass="exit" presetSubtype="0" fill="hold" grpId="1" nodeType="afterEffect">
                                  <p:stCondLst>
                                    <p:cond delay="0"/>
                                  </p:stCondLst>
                                  <p:childTnLst>
                                    <p:animEffect transition="out" filter="fade">
                                      <p:cBhvr>
                                        <p:cTn id="520" dur="500"/>
                                        <p:tgtEl>
                                          <p:spTgt spid="84"/>
                                        </p:tgtEl>
                                      </p:cBhvr>
                                    </p:animEffect>
                                    <p:set>
                                      <p:cBhvr>
                                        <p:cTn id="521" dur="1" fill="hold">
                                          <p:stCondLst>
                                            <p:cond delay="499"/>
                                          </p:stCondLst>
                                        </p:cTn>
                                        <p:tgtEl>
                                          <p:spTgt spid="84"/>
                                        </p:tgtEl>
                                        <p:attrNameLst>
                                          <p:attrName>style.visibility</p:attrName>
                                        </p:attrNameLst>
                                      </p:cBhvr>
                                      <p:to>
                                        <p:strVal val="hidden"/>
                                      </p:to>
                                    </p:set>
                                  </p:childTnLst>
                                </p:cTn>
                              </p:par>
                            </p:childTnLst>
                          </p:cTn>
                        </p:par>
                        <p:par>
                          <p:cTn id="522" fill="hold">
                            <p:stCondLst>
                              <p:cond delay="74000"/>
                            </p:stCondLst>
                            <p:childTnLst>
                              <p:par>
                                <p:cTn id="523" presetID="1" presetClass="entr" presetSubtype="0" fill="hold" grpId="0" nodeType="afterEffect">
                                  <p:stCondLst>
                                    <p:cond delay="500"/>
                                  </p:stCondLst>
                                  <p:childTnLst>
                                    <p:set>
                                      <p:cBhvr>
                                        <p:cTn id="524" dur="1" fill="hold">
                                          <p:stCondLst>
                                            <p:cond delay="0"/>
                                          </p:stCondLst>
                                        </p:cTn>
                                        <p:tgtEl>
                                          <p:spTgt spid="85"/>
                                        </p:tgtEl>
                                        <p:attrNameLst>
                                          <p:attrName>style.visibility</p:attrName>
                                        </p:attrNameLst>
                                      </p:cBhvr>
                                      <p:to>
                                        <p:strVal val="visible"/>
                                      </p:to>
                                    </p:set>
                                  </p:childTnLst>
                                </p:cTn>
                              </p:par>
                            </p:childTnLst>
                          </p:cTn>
                        </p:par>
                        <p:par>
                          <p:cTn id="525" fill="hold">
                            <p:stCondLst>
                              <p:cond delay="74500"/>
                            </p:stCondLst>
                            <p:childTnLst>
                              <p:par>
                                <p:cTn id="526" presetID="10" presetClass="exit" presetSubtype="0" fill="hold" grpId="1" nodeType="afterEffect">
                                  <p:stCondLst>
                                    <p:cond delay="0"/>
                                  </p:stCondLst>
                                  <p:childTnLst>
                                    <p:animEffect transition="out" filter="fade">
                                      <p:cBhvr>
                                        <p:cTn id="527" dur="500"/>
                                        <p:tgtEl>
                                          <p:spTgt spid="85"/>
                                        </p:tgtEl>
                                      </p:cBhvr>
                                    </p:animEffect>
                                    <p:set>
                                      <p:cBhvr>
                                        <p:cTn id="528" dur="1" fill="hold">
                                          <p:stCondLst>
                                            <p:cond delay="499"/>
                                          </p:stCondLst>
                                        </p:cTn>
                                        <p:tgtEl>
                                          <p:spTgt spid="85"/>
                                        </p:tgtEl>
                                        <p:attrNameLst>
                                          <p:attrName>style.visibility</p:attrName>
                                        </p:attrNameLst>
                                      </p:cBhvr>
                                      <p:to>
                                        <p:strVal val="hidden"/>
                                      </p:to>
                                    </p:set>
                                  </p:childTnLst>
                                </p:cTn>
                              </p:par>
                            </p:childTnLst>
                          </p:cTn>
                        </p:par>
                        <p:par>
                          <p:cTn id="529" fill="hold">
                            <p:stCondLst>
                              <p:cond delay="75000"/>
                            </p:stCondLst>
                            <p:childTnLst>
                              <p:par>
                                <p:cTn id="530" presetID="1" presetClass="entr" presetSubtype="0" fill="hold" grpId="0" nodeType="afterEffect">
                                  <p:stCondLst>
                                    <p:cond delay="500"/>
                                  </p:stCondLst>
                                  <p:childTnLst>
                                    <p:set>
                                      <p:cBhvr>
                                        <p:cTn id="531" dur="1" fill="hold">
                                          <p:stCondLst>
                                            <p:cond delay="0"/>
                                          </p:stCondLst>
                                        </p:cTn>
                                        <p:tgtEl>
                                          <p:spTgt spid="86"/>
                                        </p:tgtEl>
                                        <p:attrNameLst>
                                          <p:attrName>style.visibility</p:attrName>
                                        </p:attrNameLst>
                                      </p:cBhvr>
                                      <p:to>
                                        <p:strVal val="visible"/>
                                      </p:to>
                                    </p:set>
                                  </p:childTnLst>
                                </p:cTn>
                              </p:par>
                            </p:childTnLst>
                          </p:cTn>
                        </p:par>
                        <p:par>
                          <p:cTn id="532" fill="hold">
                            <p:stCondLst>
                              <p:cond delay="75500"/>
                            </p:stCondLst>
                            <p:childTnLst>
                              <p:par>
                                <p:cTn id="533" presetID="10" presetClass="exit" presetSubtype="0" fill="hold" grpId="1" nodeType="afterEffect">
                                  <p:stCondLst>
                                    <p:cond delay="0"/>
                                  </p:stCondLst>
                                  <p:childTnLst>
                                    <p:animEffect transition="out" filter="fade">
                                      <p:cBhvr>
                                        <p:cTn id="534" dur="500"/>
                                        <p:tgtEl>
                                          <p:spTgt spid="86"/>
                                        </p:tgtEl>
                                      </p:cBhvr>
                                    </p:animEffect>
                                    <p:set>
                                      <p:cBhvr>
                                        <p:cTn id="535" dur="1" fill="hold">
                                          <p:stCondLst>
                                            <p:cond delay="499"/>
                                          </p:stCondLst>
                                        </p:cTn>
                                        <p:tgtEl>
                                          <p:spTgt spid="86"/>
                                        </p:tgtEl>
                                        <p:attrNameLst>
                                          <p:attrName>style.visibility</p:attrName>
                                        </p:attrNameLst>
                                      </p:cBhvr>
                                      <p:to>
                                        <p:strVal val="hidden"/>
                                      </p:to>
                                    </p:set>
                                  </p:childTnLst>
                                </p:cTn>
                              </p:par>
                            </p:childTnLst>
                          </p:cTn>
                        </p:par>
                        <p:par>
                          <p:cTn id="536" fill="hold">
                            <p:stCondLst>
                              <p:cond delay="76000"/>
                            </p:stCondLst>
                            <p:childTnLst>
                              <p:par>
                                <p:cTn id="537" presetID="1" presetClass="entr" presetSubtype="0" fill="hold" grpId="0" nodeType="afterEffect">
                                  <p:stCondLst>
                                    <p:cond delay="500"/>
                                  </p:stCondLst>
                                  <p:childTnLst>
                                    <p:set>
                                      <p:cBhvr>
                                        <p:cTn id="538" dur="1" fill="hold">
                                          <p:stCondLst>
                                            <p:cond delay="0"/>
                                          </p:stCondLst>
                                        </p:cTn>
                                        <p:tgtEl>
                                          <p:spTgt spid="87"/>
                                        </p:tgtEl>
                                        <p:attrNameLst>
                                          <p:attrName>style.visibility</p:attrName>
                                        </p:attrNameLst>
                                      </p:cBhvr>
                                      <p:to>
                                        <p:strVal val="visible"/>
                                      </p:to>
                                    </p:set>
                                  </p:childTnLst>
                                </p:cTn>
                              </p:par>
                            </p:childTnLst>
                          </p:cTn>
                        </p:par>
                        <p:par>
                          <p:cTn id="539" fill="hold">
                            <p:stCondLst>
                              <p:cond delay="76500"/>
                            </p:stCondLst>
                            <p:childTnLst>
                              <p:par>
                                <p:cTn id="540" presetID="10" presetClass="exit" presetSubtype="0" fill="hold" grpId="1" nodeType="afterEffect">
                                  <p:stCondLst>
                                    <p:cond delay="0"/>
                                  </p:stCondLst>
                                  <p:childTnLst>
                                    <p:animEffect transition="out" filter="fade">
                                      <p:cBhvr>
                                        <p:cTn id="541" dur="500"/>
                                        <p:tgtEl>
                                          <p:spTgt spid="87"/>
                                        </p:tgtEl>
                                      </p:cBhvr>
                                    </p:animEffect>
                                    <p:set>
                                      <p:cBhvr>
                                        <p:cTn id="542" dur="1" fill="hold">
                                          <p:stCondLst>
                                            <p:cond delay="499"/>
                                          </p:stCondLst>
                                        </p:cTn>
                                        <p:tgtEl>
                                          <p:spTgt spid="87"/>
                                        </p:tgtEl>
                                        <p:attrNameLst>
                                          <p:attrName>style.visibility</p:attrName>
                                        </p:attrNameLst>
                                      </p:cBhvr>
                                      <p:to>
                                        <p:strVal val="hidden"/>
                                      </p:to>
                                    </p:set>
                                  </p:childTnLst>
                                </p:cTn>
                              </p:par>
                            </p:childTnLst>
                          </p:cTn>
                        </p:par>
                        <p:par>
                          <p:cTn id="543" fill="hold">
                            <p:stCondLst>
                              <p:cond delay="77000"/>
                            </p:stCondLst>
                            <p:childTnLst>
                              <p:par>
                                <p:cTn id="544" presetID="1" presetClass="entr" presetSubtype="0" fill="hold" grpId="0" nodeType="afterEffect">
                                  <p:stCondLst>
                                    <p:cond delay="500"/>
                                  </p:stCondLst>
                                  <p:childTnLst>
                                    <p:set>
                                      <p:cBhvr>
                                        <p:cTn id="545" dur="1" fill="hold">
                                          <p:stCondLst>
                                            <p:cond delay="0"/>
                                          </p:stCondLst>
                                        </p:cTn>
                                        <p:tgtEl>
                                          <p:spTgt spid="88"/>
                                        </p:tgtEl>
                                        <p:attrNameLst>
                                          <p:attrName>style.visibility</p:attrName>
                                        </p:attrNameLst>
                                      </p:cBhvr>
                                      <p:to>
                                        <p:strVal val="visible"/>
                                      </p:to>
                                    </p:set>
                                  </p:childTnLst>
                                </p:cTn>
                              </p:par>
                            </p:childTnLst>
                          </p:cTn>
                        </p:par>
                        <p:par>
                          <p:cTn id="546" fill="hold">
                            <p:stCondLst>
                              <p:cond delay="77500"/>
                            </p:stCondLst>
                            <p:childTnLst>
                              <p:par>
                                <p:cTn id="547" presetID="10" presetClass="exit" presetSubtype="0" fill="hold" grpId="1" nodeType="afterEffect">
                                  <p:stCondLst>
                                    <p:cond delay="0"/>
                                  </p:stCondLst>
                                  <p:childTnLst>
                                    <p:animEffect transition="out" filter="fade">
                                      <p:cBhvr>
                                        <p:cTn id="548" dur="500"/>
                                        <p:tgtEl>
                                          <p:spTgt spid="88"/>
                                        </p:tgtEl>
                                      </p:cBhvr>
                                    </p:animEffect>
                                    <p:set>
                                      <p:cBhvr>
                                        <p:cTn id="549" dur="1" fill="hold">
                                          <p:stCondLst>
                                            <p:cond delay="499"/>
                                          </p:stCondLst>
                                        </p:cTn>
                                        <p:tgtEl>
                                          <p:spTgt spid="88"/>
                                        </p:tgtEl>
                                        <p:attrNameLst>
                                          <p:attrName>style.visibility</p:attrName>
                                        </p:attrNameLst>
                                      </p:cBhvr>
                                      <p:to>
                                        <p:strVal val="hidden"/>
                                      </p:to>
                                    </p:set>
                                  </p:childTnLst>
                                </p:cTn>
                              </p:par>
                            </p:childTnLst>
                          </p:cTn>
                        </p:par>
                        <p:par>
                          <p:cTn id="550" fill="hold">
                            <p:stCondLst>
                              <p:cond delay="78000"/>
                            </p:stCondLst>
                            <p:childTnLst>
                              <p:par>
                                <p:cTn id="551" presetID="1" presetClass="entr" presetSubtype="0" fill="hold" grpId="0" nodeType="afterEffect">
                                  <p:stCondLst>
                                    <p:cond delay="500"/>
                                  </p:stCondLst>
                                  <p:childTnLst>
                                    <p:set>
                                      <p:cBhvr>
                                        <p:cTn id="552" dur="1" fill="hold">
                                          <p:stCondLst>
                                            <p:cond delay="0"/>
                                          </p:stCondLst>
                                        </p:cTn>
                                        <p:tgtEl>
                                          <p:spTgt spid="89"/>
                                        </p:tgtEl>
                                        <p:attrNameLst>
                                          <p:attrName>style.visibility</p:attrName>
                                        </p:attrNameLst>
                                      </p:cBhvr>
                                      <p:to>
                                        <p:strVal val="visible"/>
                                      </p:to>
                                    </p:set>
                                  </p:childTnLst>
                                </p:cTn>
                              </p:par>
                            </p:childTnLst>
                          </p:cTn>
                        </p:par>
                        <p:par>
                          <p:cTn id="553" fill="hold">
                            <p:stCondLst>
                              <p:cond delay="78500"/>
                            </p:stCondLst>
                            <p:childTnLst>
                              <p:par>
                                <p:cTn id="554" presetID="10" presetClass="exit" presetSubtype="0" fill="hold" grpId="1" nodeType="afterEffect">
                                  <p:stCondLst>
                                    <p:cond delay="0"/>
                                  </p:stCondLst>
                                  <p:childTnLst>
                                    <p:animEffect transition="out" filter="fade">
                                      <p:cBhvr>
                                        <p:cTn id="555" dur="500"/>
                                        <p:tgtEl>
                                          <p:spTgt spid="89"/>
                                        </p:tgtEl>
                                      </p:cBhvr>
                                    </p:animEffect>
                                    <p:set>
                                      <p:cBhvr>
                                        <p:cTn id="556" dur="1" fill="hold">
                                          <p:stCondLst>
                                            <p:cond delay="499"/>
                                          </p:stCondLst>
                                        </p:cTn>
                                        <p:tgtEl>
                                          <p:spTgt spid="89"/>
                                        </p:tgtEl>
                                        <p:attrNameLst>
                                          <p:attrName>style.visibility</p:attrName>
                                        </p:attrNameLst>
                                      </p:cBhvr>
                                      <p:to>
                                        <p:strVal val="hidden"/>
                                      </p:to>
                                    </p:set>
                                  </p:childTnLst>
                                </p:cTn>
                              </p:par>
                            </p:childTnLst>
                          </p:cTn>
                        </p:par>
                        <p:par>
                          <p:cTn id="557" fill="hold">
                            <p:stCondLst>
                              <p:cond delay="79000"/>
                            </p:stCondLst>
                            <p:childTnLst>
                              <p:par>
                                <p:cTn id="558" presetID="1" presetClass="entr" presetSubtype="0" fill="hold" grpId="0" nodeType="afterEffect">
                                  <p:stCondLst>
                                    <p:cond delay="500"/>
                                  </p:stCondLst>
                                  <p:childTnLst>
                                    <p:set>
                                      <p:cBhvr>
                                        <p:cTn id="559" dur="1" fill="hold">
                                          <p:stCondLst>
                                            <p:cond delay="0"/>
                                          </p:stCondLst>
                                        </p:cTn>
                                        <p:tgtEl>
                                          <p:spTgt spid="90"/>
                                        </p:tgtEl>
                                        <p:attrNameLst>
                                          <p:attrName>style.visibility</p:attrName>
                                        </p:attrNameLst>
                                      </p:cBhvr>
                                      <p:to>
                                        <p:strVal val="visible"/>
                                      </p:to>
                                    </p:set>
                                  </p:childTnLst>
                                </p:cTn>
                              </p:par>
                            </p:childTnLst>
                          </p:cTn>
                        </p:par>
                        <p:par>
                          <p:cTn id="560" fill="hold">
                            <p:stCondLst>
                              <p:cond delay="79500"/>
                            </p:stCondLst>
                            <p:childTnLst>
                              <p:par>
                                <p:cTn id="561" presetID="10" presetClass="exit" presetSubtype="0" fill="hold" grpId="1" nodeType="afterEffect">
                                  <p:stCondLst>
                                    <p:cond delay="0"/>
                                  </p:stCondLst>
                                  <p:childTnLst>
                                    <p:animEffect transition="out" filter="fade">
                                      <p:cBhvr>
                                        <p:cTn id="562" dur="500"/>
                                        <p:tgtEl>
                                          <p:spTgt spid="90"/>
                                        </p:tgtEl>
                                      </p:cBhvr>
                                    </p:animEffect>
                                    <p:set>
                                      <p:cBhvr>
                                        <p:cTn id="563" dur="1" fill="hold">
                                          <p:stCondLst>
                                            <p:cond delay="499"/>
                                          </p:stCondLst>
                                        </p:cTn>
                                        <p:tgtEl>
                                          <p:spTgt spid="90"/>
                                        </p:tgtEl>
                                        <p:attrNameLst>
                                          <p:attrName>style.visibility</p:attrName>
                                        </p:attrNameLst>
                                      </p:cBhvr>
                                      <p:to>
                                        <p:strVal val="hidden"/>
                                      </p:to>
                                    </p:set>
                                  </p:childTnLst>
                                </p:cTn>
                              </p:par>
                            </p:childTnLst>
                          </p:cTn>
                        </p:par>
                        <p:par>
                          <p:cTn id="564" fill="hold">
                            <p:stCondLst>
                              <p:cond delay="80000"/>
                            </p:stCondLst>
                            <p:childTnLst>
                              <p:par>
                                <p:cTn id="565" presetID="1" presetClass="entr" presetSubtype="0" fill="hold" grpId="0" nodeType="afterEffect">
                                  <p:stCondLst>
                                    <p:cond delay="500"/>
                                  </p:stCondLst>
                                  <p:childTnLst>
                                    <p:set>
                                      <p:cBhvr>
                                        <p:cTn id="566" dur="1" fill="hold">
                                          <p:stCondLst>
                                            <p:cond delay="0"/>
                                          </p:stCondLst>
                                        </p:cTn>
                                        <p:tgtEl>
                                          <p:spTgt spid="91"/>
                                        </p:tgtEl>
                                        <p:attrNameLst>
                                          <p:attrName>style.visibility</p:attrName>
                                        </p:attrNameLst>
                                      </p:cBhvr>
                                      <p:to>
                                        <p:strVal val="visible"/>
                                      </p:to>
                                    </p:set>
                                  </p:childTnLst>
                                </p:cTn>
                              </p:par>
                            </p:childTnLst>
                          </p:cTn>
                        </p:par>
                        <p:par>
                          <p:cTn id="567" fill="hold">
                            <p:stCondLst>
                              <p:cond delay="80500"/>
                            </p:stCondLst>
                            <p:childTnLst>
                              <p:par>
                                <p:cTn id="568" presetID="10" presetClass="exit" presetSubtype="0" fill="hold" grpId="1" nodeType="afterEffect">
                                  <p:stCondLst>
                                    <p:cond delay="0"/>
                                  </p:stCondLst>
                                  <p:childTnLst>
                                    <p:animEffect transition="out" filter="fade">
                                      <p:cBhvr>
                                        <p:cTn id="569" dur="500"/>
                                        <p:tgtEl>
                                          <p:spTgt spid="91"/>
                                        </p:tgtEl>
                                      </p:cBhvr>
                                    </p:animEffect>
                                    <p:set>
                                      <p:cBhvr>
                                        <p:cTn id="570" dur="1" fill="hold">
                                          <p:stCondLst>
                                            <p:cond delay="499"/>
                                          </p:stCondLst>
                                        </p:cTn>
                                        <p:tgtEl>
                                          <p:spTgt spid="91"/>
                                        </p:tgtEl>
                                        <p:attrNameLst>
                                          <p:attrName>style.visibility</p:attrName>
                                        </p:attrNameLst>
                                      </p:cBhvr>
                                      <p:to>
                                        <p:strVal val="hidden"/>
                                      </p:to>
                                    </p:set>
                                  </p:childTnLst>
                                </p:cTn>
                              </p:par>
                            </p:childTnLst>
                          </p:cTn>
                        </p:par>
                        <p:par>
                          <p:cTn id="571" fill="hold">
                            <p:stCondLst>
                              <p:cond delay="81000"/>
                            </p:stCondLst>
                            <p:childTnLst>
                              <p:par>
                                <p:cTn id="572" presetID="1" presetClass="entr" presetSubtype="0" fill="hold" grpId="0" nodeType="afterEffect">
                                  <p:stCondLst>
                                    <p:cond delay="500"/>
                                  </p:stCondLst>
                                  <p:childTnLst>
                                    <p:set>
                                      <p:cBhvr>
                                        <p:cTn id="573" dur="1" fill="hold">
                                          <p:stCondLst>
                                            <p:cond delay="0"/>
                                          </p:stCondLst>
                                        </p:cTn>
                                        <p:tgtEl>
                                          <p:spTgt spid="92"/>
                                        </p:tgtEl>
                                        <p:attrNameLst>
                                          <p:attrName>style.visibility</p:attrName>
                                        </p:attrNameLst>
                                      </p:cBhvr>
                                      <p:to>
                                        <p:strVal val="visible"/>
                                      </p:to>
                                    </p:set>
                                  </p:childTnLst>
                                </p:cTn>
                              </p:par>
                            </p:childTnLst>
                          </p:cTn>
                        </p:par>
                        <p:par>
                          <p:cTn id="574" fill="hold">
                            <p:stCondLst>
                              <p:cond delay="81500"/>
                            </p:stCondLst>
                            <p:childTnLst>
                              <p:par>
                                <p:cTn id="575" presetID="10" presetClass="exit" presetSubtype="0" fill="hold" grpId="1" nodeType="afterEffect">
                                  <p:stCondLst>
                                    <p:cond delay="0"/>
                                  </p:stCondLst>
                                  <p:childTnLst>
                                    <p:animEffect transition="out" filter="fade">
                                      <p:cBhvr>
                                        <p:cTn id="576" dur="500"/>
                                        <p:tgtEl>
                                          <p:spTgt spid="92"/>
                                        </p:tgtEl>
                                      </p:cBhvr>
                                    </p:animEffect>
                                    <p:set>
                                      <p:cBhvr>
                                        <p:cTn id="577" dur="1" fill="hold">
                                          <p:stCondLst>
                                            <p:cond delay="499"/>
                                          </p:stCondLst>
                                        </p:cTn>
                                        <p:tgtEl>
                                          <p:spTgt spid="92"/>
                                        </p:tgtEl>
                                        <p:attrNameLst>
                                          <p:attrName>style.visibility</p:attrName>
                                        </p:attrNameLst>
                                      </p:cBhvr>
                                      <p:to>
                                        <p:strVal val="hidden"/>
                                      </p:to>
                                    </p:set>
                                  </p:childTnLst>
                                </p:cTn>
                              </p:par>
                            </p:childTnLst>
                          </p:cTn>
                        </p:par>
                        <p:par>
                          <p:cTn id="578" fill="hold">
                            <p:stCondLst>
                              <p:cond delay="82000"/>
                            </p:stCondLst>
                            <p:childTnLst>
                              <p:par>
                                <p:cTn id="579" presetID="1" presetClass="entr" presetSubtype="0" fill="hold" grpId="0" nodeType="afterEffect">
                                  <p:stCondLst>
                                    <p:cond delay="500"/>
                                  </p:stCondLst>
                                  <p:childTnLst>
                                    <p:set>
                                      <p:cBhvr>
                                        <p:cTn id="580" dur="1" fill="hold">
                                          <p:stCondLst>
                                            <p:cond delay="0"/>
                                          </p:stCondLst>
                                        </p:cTn>
                                        <p:tgtEl>
                                          <p:spTgt spid="93"/>
                                        </p:tgtEl>
                                        <p:attrNameLst>
                                          <p:attrName>style.visibility</p:attrName>
                                        </p:attrNameLst>
                                      </p:cBhvr>
                                      <p:to>
                                        <p:strVal val="visible"/>
                                      </p:to>
                                    </p:set>
                                  </p:childTnLst>
                                </p:cTn>
                              </p:par>
                            </p:childTnLst>
                          </p:cTn>
                        </p:par>
                        <p:par>
                          <p:cTn id="581" fill="hold">
                            <p:stCondLst>
                              <p:cond delay="82500"/>
                            </p:stCondLst>
                            <p:childTnLst>
                              <p:par>
                                <p:cTn id="582" presetID="10" presetClass="exit" presetSubtype="0" fill="hold" grpId="1" nodeType="afterEffect">
                                  <p:stCondLst>
                                    <p:cond delay="0"/>
                                  </p:stCondLst>
                                  <p:childTnLst>
                                    <p:animEffect transition="out" filter="fade">
                                      <p:cBhvr>
                                        <p:cTn id="583" dur="500"/>
                                        <p:tgtEl>
                                          <p:spTgt spid="93"/>
                                        </p:tgtEl>
                                      </p:cBhvr>
                                    </p:animEffect>
                                    <p:set>
                                      <p:cBhvr>
                                        <p:cTn id="584" dur="1" fill="hold">
                                          <p:stCondLst>
                                            <p:cond delay="499"/>
                                          </p:stCondLst>
                                        </p:cTn>
                                        <p:tgtEl>
                                          <p:spTgt spid="93"/>
                                        </p:tgtEl>
                                        <p:attrNameLst>
                                          <p:attrName>style.visibility</p:attrName>
                                        </p:attrNameLst>
                                      </p:cBhvr>
                                      <p:to>
                                        <p:strVal val="hidden"/>
                                      </p:to>
                                    </p:set>
                                  </p:childTnLst>
                                </p:cTn>
                              </p:par>
                            </p:childTnLst>
                          </p:cTn>
                        </p:par>
                        <p:par>
                          <p:cTn id="585" fill="hold">
                            <p:stCondLst>
                              <p:cond delay="83000"/>
                            </p:stCondLst>
                            <p:childTnLst>
                              <p:par>
                                <p:cTn id="586" presetID="1" presetClass="entr" presetSubtype="0" fill="hold" grpId="0" nodeType="afterEffect">
                                  <p:stCondLst>
                                    <p:cond delay="500"/>
                                  </p:stCondLst>
                                  <p:childTnLst>
                                    <p:set>
                                      <p:cBhvr>
                                        <p:cTn id="587" dur="1" fill="hold">
                                          <p:stCondLst>
                                            <p:cond delay="0"/>
                                          </p:stCondLst>
                                        </p:cTn>
                                        <p:tgtEl>
                                          <p:spTgt spid="94"/>
                                        </p:tgtEl>
                                        <p:attrNameLst>
                                          <p:attrName>style.visibility</p:attrName>
                                        </p:attrNameLst>
                                      </p:cBhvr>
                                      <p:to>
                                        <p:strVal val="visible"/>
                                      </p:to>
                                    </p:set>
                                  </p:childTnLst>
                                </p:cTn>
                              </p:par>
                            </p:childTnLst>
                          </p:cTn>
                        </p:par>
                        <p:par>
                          <p:cTn id="588" fill="hold">
                            <p:stCondLst>
                              <p:cond delay="83500"/>
                            </p:stCondLst>
                            <p:childTnLst>
                              <p:par>
                                <p:cTn id="589" presetID="10" presetClass="exit" presetSubtype="0" fill="hold" grpId="1" nodeType="afterEffect">
                                  <p:stCondLst>
                                    <p:cond delay="0"/>
                                  </p:stCondLst>
                                  <p:childTnLst>
                                    <p:animEffect transition="out" filter="fade">
                                      <p:cBhvr>
                                        <p:cTn id="590" dur="500"/>
                                        <p:tgtEl>
                                          <p:spTgt spid="94"/>
                                        </p:tgtEl>
                                      </p:cBhvr>
                                    </p:animEffect>
                                    <p:set>
                                      <p:cBhvr>
                                        <p:cTn id="591" dur="1" fill="hold">
                                          <p:stCondLst>
                                            <p:cond delay="499"/>
                                          </p:stCondLst>
                                        </p:cTn>
                                        <p:tgtEl>
                                          <p:spTgt spid="94"/>
                                        </p:tgtEl>
                                        <p:attrNameLst>
                                          <p:attrName>style.visibility</p:attrName>
                                        </p:attrNameLst>
                                      </p:cBhvr>
                                      <p:to>
                                        <p:strVal val="hidden"/>
                                      </p:to>
                                    </p:set>
                                  </p:childTnLst>
                                </p:cTn>
                              </p:par>
                            </p:childTnLst>
                          </p:cTn>
                        </p:par>
                        <p:par>
                          <p:cTn id="592" fill="hold">
                            <p:stCondLst>
                              <p:cond delay="84000"/>
                            </p:stCondLst>
                            <p:childTnLst>
                              <p:par>
                                <p:cTn id="593" presetID="1" presetClass="entr" presetSubtype="0" fill="hold" grpId="0" nodeType="afterEffect">
                                  <p:stCondLst>
                                    <p:cond delay="500"/>
                                  </p:stCondLst>
                                  <p:childTnLst>
                                    <p:set>
                                      <p:cBhvr>
                                        <p:cTn id="594" dur="1" fill="hold">
                                          <p:stCondLst>
                                            <p:cond delay="0"/>
                                          </p:stCondLst>
                                        </p:cTn>
                                        <p:tgtEl>
                                          <p:spTgt spid="95"/>
                                        </p:tgtEl>
                                        <p:attrNameLst>
                                          <p:attrName>style.visibility</p:attrName>
                                        </p:attrNameLst>
                                      </p:cBhvr>
                                      <p:to>
                                        <p:strVal val="visible"/>
                                      </p:to>
                                    </p:set>
                                  </p:childTnLst>
                                </p:cTn>
                              </p:par>
                            </p:childTnLst>
                          </p:cTn>
                        </p:par>
                        <p:par>
                          <p:cTn id="595" fill="hold">
                            <p:stCondLst>
                              <p:cond delay="84500"/>
                            </p:stCondLst>
                            <p:childTnLst>
                              <p:par>
                                <p:cTn id="596" presetID="10" presetClass="exit" presetSubtype="0" fill="hold" grpId="1" nodeType="afterEffect">
                                  <p:stCondLst>
                                    <p:cond delay="0"/>
                                  </p:stCondLst>
                                  <p:childTnLst>
                                    <p:animEffect transition="out" filter="fade">
                                      <p:cBhvr>
                                        <p:cTn id="597" dur="500"/>
                                        <p:tgtEl>
                                          <p:spTgt spid="95"/>
                                        </p:tgtEl>
                                      </p:cBhvr>
                                    </p:animEffect>
                                    <p:set>
                                      <p:cBhvr>
                                        <p:cTn id="598" dur="1" fill="hold">
                                          <p:stCondLst>
                                            <p:cond delay="499"/>
                                          </p:stCondLst>
                                        </p:cTn>
                                        <p:tgtEl>
                                          <p:spTgt spid="95"/>
                                        </p:tgtEl>
                                        <p:attrNameLst>
                                          <p:attrName>style.visibility</p:attrName>
                                        </p:attrNameLst>
                                      </p:cBhvr>
                                      <p:to>
                                        <p:strVal val="hidden"/>
                                      </p:to>
                                    </p:set>
                                  </p:childTnLst>
                                </p:cTn>
                              </p:par>
                            </p:childTnLst>
                          </p:cTn>
                        </p:par>
                        <p:par>
                          <p:cTn id="599" fill="hold">
                            <p:stCondLst>
                              <p:cond delay="85000"/>
                            </p:stCondLst>
                            <p:childTnLst>
                              <p:par>
                                <p:cTn id="600" presetID="1" presetClass="entr" presetSubtype="0" fill="hold" grpId="0" nodeType="afterEffect">
                                  <p:stCondLst>
                                    <p:cond delay="500"/>
                                  </p:stCondLst>
                                  <p:childTnLst>
                                    <p:set>
                                      <p:cBhvr>
                                        <p:cTn id="601" dur="1" fill="hold">
                                          <p:stCondLst>
                                            <p:cond delay="0"/>
                                          </p:stCondLst>
                                        </p:cTn>
                                        <p:tgtEl>
                                          <p:spTgt spid="96"/>
                                        </p:tgtEl>
                                        <p:attrNameLst>
                                          <p:attrName>style.visibility</p:attrName>
                                        </p:attrNameLst>
                                      </p:cBhvr>
                                      <p:to>
                                        <p:strVal val="visible"/>
                                      </p:to>
                                    </p:set>
                                  </p:childTnLst>
                                </p:cTn>
                              </p:par>
                            </p:childTnLst>
                          </p:cTn>
                        </p:par>
                        <p:par>
                          <p:cTn id="602" fill="hold">
                            <p:stCondLst>
                              <p:cond delay="85500"/>
                            </p:stCondLst>
                            <p:childTnLst>
                              <p:par>
                                <p:cTn id="603" presetID="10" presetClass="exit" presetSubtype="0" fill="hold" grpId="1" nodeType="afterEffect">
                                  <p:stCondLst>
                                    <p:cond delay="0"/>
                                  </p:stCondLst>
                                  <p:childTnLst>
                                    <p:animEffect transition="out" filter="fade">
                                      <p:cBhvr>
                                        <p:cTn id="604" dur="500"/>
                                        <p:tgtEl>
                                          <p:spTgt spid="96"/>
                                        </p:tgtEl>
                                      </p:cBhvr>
                                    </p:animEffect>
                                    <p:set>
                                      <p:cBhvr>
                                        <p:cTn id="605" dur="1" fill="hold">
                                          <p:stCondLst>
                                            <p:cond delay="499"/>
                                          </p:stCondLst>
                                        </p:cTn>
                                        <p:tgtEl>
                                          <p:spTgt spid="96"/>
                                        </p:tgtEl>
                                        <p:attrNameLst>
                                          <p:attrName>style.visibility</p:attrName>
                                        </p:attrNameLst>
                                      </p:cBhvr>
                                      <p:to>
                                        <p:strVal val="hidden"/>
                                      </p:to>
                                    </p:set>
                                  </p:childTnLst>
                                </p:cTn>
                              </p:par>
                            </p:childTnLst>
                          </p:cTn>
                        </p:par>
                        <p:par>
                          <p:cTn id="606" fill="hold">
                            <p:stCondLst>
                              <p:cond delay="86000"/>
                            </p:stCondLst>
                            <p:childTnLst>
                              <p:par>
                                <p:cTn id="607" presetID="1" presetClass="entr" presetSubtype="0" fill="hold" grpId="0" nodeType="afterEffect">
                                  <p:stCondLst>
                                    <p:cond delay="500"/>
                                  </p:stCondLst>
                                  <p:childTnLst>
                                    <p:set>
                                      <p:cBhvr>
                                        <p:cTn id="608" dur="1" fill="hold">
                                          <p:stCondLst>
                                            <p:cond delay="0"/>
                                          </p:stCondLst>
                                        </p:cTn>
                                        <p:tgtEl>
                                          <p:spTgt spid="97"/>
                                        </p:tgtEl>
                                        <p:attrNameLst>
                                          <p:attrName>style.visibility</p:attrName>
                                        </p:attrNameLst>
                                      </p:cBhvr>
                                      <p:to>
                                        <p:strVal val="visible"/>
                                      </p:to>
                                    </p:set>
                                  </p:childTnLst>
                                </p:cTn>
                              </p:par>
                            </p:childTnLst>
                          </p:cTn>
                        </p:par>
                        <p:par>
                          <p:cTn id="609" fill="hold">
                            <p:stCondLst>
                              <p:cond delay="86500"/>
                            </p:stCondLst>
                            <p:childTnLst>
                              <p:par>
                                <p:cTn id="610" presetID="10" presetClass="exit" presetSubtype="0" fill="hold" grpId="1" nodeType="afterEffect">
                                  <p:stCondLst>
                                    <p:cond delay="0"/>
                                  </p:stCondLst>
                                  <p:childTnLst>
                                    <p:animEffect transition="out" filter="fade">
                                      <p:cBhvr>
                                        <p:cTn id="611" dur="500"/>
                                        <p:tgtEl>
                                          <p:spTgt spid="97"/>
                                        </p:tgtEl>
                                      </p:cBhvr>
                                    </p:animEffect>
                                    <p:set>
                                      <p:cBhvr>
                                        <p:cTn id="612" dur="1" fill="hold">
                                          <p:stCondLst>
                                            <p:cond delay="499"/>
                                          </p:stCondLst>
                                        </p:cTn>
                                        <p:tgtEl>
                                          <p:spTgt spid="97"/>
                                        </p:tgtEl>
                                        <p:attrNameLst>
                                          <p:attrName>style.visibility</p:attrName>
                                        </p:attrNameLst>
                                      </p:cBhvr>
                                      <p:to>
                                        <p:strVal val="hidden"/>
                                      </p:to>
                                    </p:set>
                                  </p:childTnLst>
                                </p:cTn>
                              </p:par>
                            </p:childTnLst>
                          </p:cTn>
                        </p:par>
                        <p:par>
                          <p:cTn id="613" fill="hold">
                            <p:stCondLst>
                              <p:cond delay="87000"/>
                            </p:stCondLst>
                            <p:childTnLst>
                              <p:par>
                                <p:cTn id="614" presetID="1" presetClass="entr" presetSubtype="0" fill="hold" grpId="0" nodeType="afterEffect">
                                  <p:stCondLst>
                                    <p:cond delay="500"/>
                                  </p:stCondLst>
                                  <p:childTnLst>
                                    <p:set>
                                      <p:cBhvr>
                                        <p:cTn id="615" dur="1" fill="hold">
                                          <p:stCondLst>
                                            <p:cond delay="0"/>
                                          </p:stCondLst>
                                        </p:cTn>
                                        <p:tgtEl>
                                          <p:spTgt spid="98"/>
                                        </p:tgtEl>
                                        <p:attrNameLst>
                                          <p:attrName>style.visibility</p:attrName>
                                        </p:attrNameLst>
                                      </p:cBhvr>
                                      <p:to>
                                        <p:strVal val="visible"/>
                                      </p:to>
                                    </p:set>
                                  </p:childTnLst>
                                </p:cTn>
                              </p:par>
                            </p:childTnLst>
                          </p:cTn>
                        </p:par>
                        <p:par>
                          <p:cTn id="616" fill="hold">
                            <p:stCondLst>
                              <p:cond delay="87500"/>
                            </p:stCondLst>
                            <p:childTnLst>
                              <p:par>
                                <p:cTn id="617" presetID="10" presetClass="exit" presetSubtype="0" fill="hold" grpId="1" nodeType="afterEffect">
                                  <p:stCondLst>
                                    <p:cond delay="0"/>
                                  </p:stCondLst>
                                  <p:childTnLst>
                                    <p:animEffect transition="out" filter="fade">
                                      <p:cBhvr>
                                        <p:cTn id="618" dur="500"/>
                                        <p:tgtEl>
                                          <p:spTgt spid="98"/>
                                        </p:tgtEl>
                                      </p:cBhvr>
                                    </p:animEffect>
                                    <p:set>
                                      <p:cBhvr>
                                        <p:cTn id="619" dur="1" fill="hold">
                                          <p:stCondLst>
                                            <p:cond delay="499"/>
                                          </p:stCondLst>
                                        </p:cTn>
                                        <p:tgtEl>
                                          <p:spTgt spid="98"/>
                                        </p:tgtEl>
                                        <p:attrNameLst>
                                          <p:attrName>style.visibility</p:attrName>
                                        </p:attrNameLst>
                                      </p:cBhvr>
                                      <p:to>
                                        <p:strVal val="hidden"/>
                                      </p:to>
                                    </p:set>
                                  </p:childTnLst>
                                </p:cTn>
                              </p:par>
                            </p:childTnLst>
                          </p:cTn>
                        </p:par>
                        <p:par>
                          <p:cTn id="620" fill="hold">
                            <p:stCondLst>
                              <p:cond delay="88000"/>
                            </p:stCondLst>
                            <p:childTnLst>
                              <p:par>
                                <p:cTn id="621" presetID="1" presetClass="entr" presetSubtype="0" fill="hold" grpId="0" nodeType="afterEffect">
                                  <p:stCondLst>
                                    <p:cond delay="500"/>
                                  </p:stCondLst>
                                  <p:childTnLst>
                                    <p:set>
                                      <p:cBhvr>
                                        <p:cTn id="622" dur="1" fill="hold">
                                          <p:stCondLst>
                                            <p:cond delay="0"/>
                                          </p:stCondLst>
                                        </p:cTn>
                                        <p:tgtEl>
                                          <p:spTgt spid="99"/>
                                        </p:tgtEl>
                                        <p:attrNameLst>
                                          <p:attrName>style.visibility</p:attrName>
                                        </p:attrNameLst>
                                      </p:cBhvr>
                                      <p:to>
                                        <p:strVal val="visible"/>
                                      </p:to>
                                    </p:set>
                                  </p:childTnLst>
                                </p:cTn>
                              </p:par>
                            </p:childTnLst>
                          </p:cTn>
                        </p:par>
                        <p:par>
                          <p:cTn id="623" fill="hold">
                            <p:stCondLst>
                              <p:cond delay="88500"/>
                            </p:stCondLst>
                            <p:childTnLst>
                              <p:par>
                                <p:cTn id="624" presetID="10" presetClass="exit" presetSubtype="0" fill="hold" grpId="1" nodeType="afterEffect">
                                  <p:stCondLst>
                                    <p:cond delay="0"/>
                                  </p:stCondLst>
                                  <p:childTnLst>
                                    <p:animEffect transition="out" filter="fade">
                                      <p:cBhvr>
                                        <p:cTn id="625" dur="500"/>
                                        <p:tgtEl>
                                          <p:spTgt spid="99"/>
                                        </p:tgtEl>
                                      </p:cBhvr>
                                    </p:animEffect>
                                    <p:set>
                                      <p:cBhvr>
                                        <p:cTn id="626" dur="1" fill="hold">
                                          <p:stCondLst>
                                            <p:cond delay="499"/>
                                          </p:stCondLst>
                                        </p:cTn>
                                        <p:tgtEl>
                                          <p:spTgt spid="99"/>
                                        </p:tgtEl>
                                        <p:attrNameLst>
                                          <p:attrName>style.visibility</p:attrName>
                                        </p:attrNameLst>
                                      </p:cBhvr>
                                      <p:to>
                                        <p:strVal val="hidden"/>
                                      </p:to>
                                    </p:set>
                                  </p:childTnLst>
                                </p:cTn>
                              </p:par>
                            </p:childTnLst>
                          </p:cTn>
                        </p:par>
                        <p:par>
                          <p:cTn id="627" fill="hold">
                            <p:stCondLst>
                              <p:cond delay="89000"/>
                            </p:stCondLst>
                            <p:childTnLst>
                              <p:par>
                                <p:cTn id="628" presetID="1" presetClass="entr" presetSubtype="0" fill="hold" grpId="0" nodeType="afterEffect">
                                  <p:stCondLst>
                                    <p:cond delay="500"/>
                                  </p:stCondLst>
                                  <p:childTnLst>
                                    <p:set>
                                      <p:cBhvr>
                                        <p:cTn id="629" dur="1" fill="hold">
                                          <p:stCondLst>
                                            <p:cond delay="0"/>
                                          </p:stCondLst>
                                        </p:cTn>
                                        <p:tgtEl>
                                          <p:spTgt spid="100"/>
                                        </p:tgtEl>
                                        <p:attrNameLst>
                                          <p:attrName>style.visibility</p:attrName>
                                        </p:attrNameLst>
                                      </p:cBhvr>
                                      <p:to>
                                        <p:strVal val="visible"/>
                                      </p:to>
                                    </p:set>
                                  </p:childTnLst>
                                </p:cTn>
                              </p:par>
                            </p:childTnLst>
                          </p:cTn>
                        </p:par>
                        <p:par>
                          <p:cTn id="630" fill="hold">
                            <p:stCondLst>
                              <p:cond delay="89500"/>
                            </p:stCondLst>
                            <p:childTnLst>
                              <p:par>
                                <p:cTn id="631" presetID="10" presetClass="exit" presetSubtype="0" fill="hold" grpId="1" nodeType="afterEffect">
                                  <p:stCondLst>
                                    <p:cond delay="0"/>
                                  </p:stCondLst>
                                  <p:childTnLst>
                                    <p:animEffect transition="out" filter="fade">
                                      <p:cBhvr>
                                        <p:cTn id="632" dur="500"/>
                                        <p:tgtEl>
                                          <p:spTgt spid="100"/>
                                        </p:tgtEl>
                                      </p:cBhvr>
                                    </p:animEffect>
                                    <p:set>
                                      <p:cBhvr>
                                        <p:cTn id="633" dur="1" fill="hold">
                                          <p:stCondLst>
                                            <p:cond delay="499"/>
                                          </p:stCondLst>
                                        </p:cTn>
                                        <p:tgtEl>
                                          <p:spTgt spid="100"/>
                                        </p:tgtEl>
                                        <p:attrNameLst>
                                          <p:attrName>style.visibility</p:attrName>
                                        </p:attrNameLst>
                                      </p:cBhvr>
                                      <p:to>
                                        <p:strVal val="hidden"/>
                                      </p:to>
                                    </p:set>
                                  </p:childTnLst>
                                </p:cTn>
                              </p:par>
                            </p:childTnLst>
                          </p:cTn>
                        </p:par>
                        <p:par>
                          <p:cTn id="634" fill="hold">
                            <p:stCondLst>
                              <p:cond delay="90000"/>
                            </p:stCondLst>
                            <p:childTnLst>
                              <p:par>
                                <p:cTn id="635" presetID="1" presetClass="entr" presetSubtype="0" fill="hold" grpId="0" nodeType="afterEffect">
                                  <p:stCondLst>
                                    <p:cond delay="500"/>
                                  </p:stCondLst>
                                  <p:childTnLst>
                                    <p:set>
                                      <p:cBhvr>
                                        <p:cTn id="636" dur="1" fill="hold">
                                          <p:stCondLst>
                                            <p:cond delay="0"/>
                                          </p:stCondLst>
                                        </p:cTn>
                                        <p:tgtEl>
                                          <p:spTgt spid="101"/>
                                        </p:tgtEl>
                                        <p:attrNameLst>
                                          <p:attrName>style.visibility</p:attrName>
                                        </p:attrNameLst>
                                      </p:cBhvr>
                                      <p:to>
                                        <p:strVal val="visible"/>
                                      </p:to>
                                    </p:set>
                                  </p:childTnLst>
                                </p:cTn>
                              </p:par>
                            </p:childTnLst>
                          </p:cTn>
                        </p:par>
                        <p:par>
                          <p:cTn id="637" fill="hold">
                            <p:stCondLst>
                              <p:cond delay="90500"/>
                            </p:stCondLst>
                            <p:childTnLst>
                              <p:par>
                                <p:cTn id="638" presetID="10" presetClass="exit" presetSubtype="0" fill="hold" grpId="1" nodeType="afterEffect">
                                  <p:stCondLst>
                                    <p:cond delay="0"/>
                                  </p:stCondLst>
                                  <p:childTnLst>
                                    <p:animEffect transition="out" filter="fade">
                                      <p:cBhvr>
                                        <p:cTn id="639" dur="500"/>
                                        <p:tgtEl>
                                          <p:spTgt spid="101"/>
                                        </p:tgtEl>
                                      </p:cBhvr>
                                    </p:animEffect>
                                    <p:set>
                                      <p:cBhvr>
                                        <p:cTn id="640" dur="1" fill="hold">
                                          <p:stCondLst>
                                            <p:cond delay="499"/>
                                          </p:stCondLst>
                                        </p:cTn>
                                        <p:tgtEl>
                                          <p:spTgt spid="101"/>
                                        </p:tgtEl>
                                        <p:attrNameLst>
                                          <p:attrName>style.visibility</p:attrName>
                                        </p:attrNameLst>
                                      </p:cBhvr>
                                      <p:to>
                                        <p:strVal val="hidden"/>
                                      </p:to>
                                    </p:set>
                                  </p:childTnLst>
                                </p:cTn>
                              </p:par>
                            </p:childTnLst>
                          </p:cTn>
                        </p:par>
                        <p:par>
                          <p:cTn id="641" fill="hold">
                            <p:stCondLst>
                              <p:cond delay="91000"/>
                            </p:stCondLst>
                            <p:childTnLst>
                              <p:par>
                                <p:cTn id="642" presetID="1" presetClass="entr" presetSubtype="0" fill="hold" grpId="0" nodeType="afterEffect">
                                  <p:stCondLst>
                                    <p:cond delay="500"/>
                                  </p:stCondLst>
                                  <p:childTnLst>
                                    <p:set>
                                      <p:cBhvr>
                                        <p:cTn id="643" dur="1" fill="hold">
                                          <p:stCondLst>
                                            <p:cond delay="0"/>
                                          </p:stCondLst>
                                        </p:cTn>
                                        <p:tgtEl>
                                          <p:spTgt spid="102"/>
                                        </p:tgtEl>
                                        <p:attrNameLst>
                                          <p:attrName>style.visibility</p:attrName>
                                        </p:attrNameLst>
                                      </p:cBhvr>
                                      <p:to>
                                        <p:strVal val="visible"/>
                                      </p:to>
                                    </p:set>
                                  </p:childTnLst>
                                </p:cTn>
                              </p:par>
                            </p:childTnLst>
                          </p:cTn>
                        </p:par>
                        <p:par>
                          <p:cTn id="644" fill="hold">
                            <p:stCondLst>
                              <p:cond delay="91500"/>
                            </p:stCondLst>
                            <p:childTnLst>
                              <p:par>
                                <p:cTn id="645" presetID="10" presetClass="exit" presetSubtype="0" fill="hold" grpId="1" nodeType="afterEffect">
                                  <p:stCondLst>
                                    <p:cond delay="0"/>
                                  </p:stCondLst>
                                  <p:childTnLst>
                                    <p:animEffect transition="out" filter="fade">
                                      <p:cBhvr>
                                        <p:cTn id="646" dur="500"/>
                                        <p:tgtEl>
                                          <p:spTgt spid="102"/>
                                        </p:tgtEl>
                                      </p:cBhvr>
                                    </p:animEffect>
                                    <p:set>
                                      <p:cBhvr>
                                        <p:cTn id="647" dur="1" fill="hold">
                                          <p:stCondLst>
                                            <p:cond delay="499"/>
                                          </p:stCondLst>
                                        </p:cTn>
                                        <p:tgtEl>
                                          <p:spTgt spid="102"/>
                                        </p:tgtEl>
                                        <p:attrNameLst>
                                          <p:attrName>style.visibility</p:attrName>
                                        </p:attrNameLst>
                                      </p:cBhvr>
                                      <p:to>
                                        <p:strVal val="hidden"/>
                                      </p:to>
                                    </p:set>
                                  </p:childTnLst>
                                </p:cTn>
                              </p:par>
                            </p:childTnLst>
                          </p:cTn>
                        </p:par>
                        <p:par>
                          <p:cTn id="648" fill="hold">
                            <p:stCondLst>
                              <p:cond delay="92000"/>
                            </p:stCondLst>
                            <p:childTnLst>
                              <p:par>
                                <p:cTn id="649" presetID="1" presetClass="entr" presetSubtype="0" fill="hold" grpId="0" nodeType="afterEffect">
                                  <p:stCondLst>
                                    <p:cond delay="500"/>
                                  </p:stCondLst>
                                  <p:childTnLst>
                                    <p:set>
                                      <p:cBhvr>
                                        <p:cTn id="650" dur="1" fill="hold">
                                          <p:stCondLst>
                                            <p:cond delay="0"/>
                                          </p:stCondLst>
                                        </p:cTn>
                                        <p:tgtEl>
                                          <p:spTgt spid="103"/>
                                        </p:tgtEl>
                                        <p:attrNameLst>
                                          <p:attrName>style.visibility</p:attrName>
                                        </p:attrNameLst>
                                      </p:cBhvr>
                                      <p:to>
                                        <p:strVal val="visible"/>
                                      </p:to>
                                    </p:set>
                                  </p:childTnLst>
                                </p:cTn>
                              </p:par>
                            </p:childTnLst>
                          </p:cTn>
                        </p:par>
                        <p:par>
                          <p:cTn id="651" fill="hold">
                            <p:stCondLst>
                              <p:cond delay="92500"/>
                            </p:stCondLst>
                            <p:childTnLst>
                              <p:par>
                                <p:cTn id="652" presetID="10" presetClass="exit" presetSubtype="0" fill="hold" grpId="1" nodeType="afterEffect">
                                  <p:stCondLst>
                                    <p:cond delay="0"/>
                                  </p:stCondLst>
                                  <p:childTnLst>
                                    <p:animEffect transition="out" filter="fade">
                                      <p:cBhvr>
                                        <p:cTn id="653" dur="500"/>
                                        <p:tgtEl>
                                          <p:spTgt spid="103"/>
                                        </p:tgtEl>
                                      </p:cBhvr>
                                    </p:animEffect>
                                    <p:set>
                                      <p:cBhvr>
                                        <p:cTn id="654" dur="1" fill="hold">
                                          <p:stCondLst>
                                            <p:cond delay="499"/>
                                          </p:stCondLst>
                                        </p:cTn>
                                        <p:tgtEl>
                                          <p:spTgt spid="103"/>
                                        </p:tgtEl>
                                        <p:attrNameLst>
                                          <p:attrName>style.visibility</p:attrName>
                                        </p:attrNameLst>
                                      </p:cBhvr>
                                      <p:to>
                                        <p:strVal val="hidden"/>
                                      </p:to>
                                    </p:set>
                                  </p:childTnLst>
                                </p:cTn>
                              </p:par>
                            </p:childTnLst>
                          </p:cTn>
                        </p:par>
                        <p:par>
                          <p:cTn id="655" fill="hold">
                            <p:stCondLst>
                              <p:cond delay="93000"/>
                            </p:stCondLst>
                            <p:childTnLst>
                              <p:par>
                                <p:cTn id="656" presetID="1" presetClass="entr" presetSubtype="0" fill="hold" grpId="0" nodeType="afterEffect">
                                  <p:stCondLst>
                                    <p:cond delay="500"/>
                                  </p:stCondLst>
                                  <p:childTnLst>
                                    <p:set>
                                      <p:cBhvr>
                                        <p:cTn id="657" dur="1" fill="hold">
                                          <p:stCondLst>
                                            <p:cond delay="0"/>
                                          </p:stCondLst>
                                        </p:cTn>
                                        <p:tgtEl>
                                          <p:spTgt spid="104"/>
                                        </p:tgtEl>
                                        <p:attrNameLst>
                                          <p:attrName>style.visibility</p:attrName>
                                        </p:attrNameLst>
                                      </p:cBhvr>
                                      <p:to>
                                        <p:strVal val="visible"/>
                                      </p:to>
                                    </p:set>
                                  </p:childTnLst>
                                </p:cTn>
                              </p:par>
                            </p:childTnLst>
                          </p:cTn>
                        </p:par>
                        <p:par>
                          <p:cTn id="658" fill="hold">
                            <p:stCondLst>
                              <p:cond delay="93500"/>
                            </p:stCondLst>
                            <p:childTnLst>
                              <p:par>
                                <p:cTn id="659" presetID="10" presetClass="exit" presetSubtype="0" fill="hold" grpId="1" nodeType="afterEffect">
                                  <p:stCondLst>
                                    <p:cond delay="0"/>
                                  </p:stCondLst>
                                  <p:childTnLst>
                                    <p:animEffect transition="out" filter="fade">
                                      <p:cBhvr>
                                        <p:cTn id="660" dur="500"/>
                                        <p:tgtEl>
                                          <p:spTgt spid="104"/>
                                        </p:tgtEl>
                                      </p:cBhvr>
                                    </p:animEffect>
                                    <p:set>
                                      <p:cBhvr>
                                        <p:cTn id="661" dur="1" fill="hold">
                                          <p:stCondLst>
                                            <p:cond delay="499"/>
                                          </p:stCondLst>
                                        </p:cTn>
                                        <p:tgtEl>
                                          <p:spTgt spid="104"/>
                                        </p:tgtEl>
                                        <p:attrNameLst>
                                          <p:attrName>style.visibility</p:attrName>
                                        </p:attrNameLst>
                                      </p:cBhvr>
                                      <p:to>
                                        <p:strVal val="hidden"/>
                                      </p:to>
                                    </p:set>
                                  </p:childTnLst>
                                </p:cTn>
                              </p:par>
                            </p:childTnLst>
                          </p:cTn>
                        </p:par>
                        <p:par>
                          <p:cTn id="662" fill="hold">
                            <p:stCondLst>
                              <p:cond delay="94000"/>
                            </p:stCondLst>
                            <p:childTnLst>
                              <p:par>
                                <p:cTn id="663" presetID="1" presetClass="entr" presetSubtype="0" fill="hold" grpId="0" nodeType="afterEffect">
                                  <p:stCondLst>
                                    <p:cond delay="500"/>
                                  </p:stCondLst>
                                  <p:childTnLst>
                                    <p:set>
                                      <p:cBhvr>
                                        <p:cTn id="664" dur="1" fill="hold">
                                          <p:stCondLst>
                                            <p:cond delay="0"/>
                                          </p:stCondLst>
                                        </p:cTn>
                                        <p:tgtEl>
                                          <p:spTgt spid="105"/>
                                        </p:tgtEl>
                                        <p:attrNameLst>
                                          <p:attrName>style.visibility</p:attrName>
                                        </p:attrNameLst>
                                      </p:cBhvr>
                                      <p:to>
                                        <p:strVal val="visible"/>
                                      </p:to>
                                    </p:set>
                                  </p:childTnLst>
                                </p:cTn>
                              </p:par>
                            </p:childTnLst>
                          </p:cTn>
                        </p:par>
                        <p:par>
                          <p:cTn id="665" fill="hold">
                            <p:stCondLst>
                              <p:cond delay="94500"/>
                            </p:stCondLst>
                            <p:childTnLst>
                              <p:par>
                                <p:cTn id="666" presetID="10" presetClass="exit" presetSubtype="0" fill="hold" grpId="1" nodeType="afterEffect">
                                  <p:stCondLst>
                                    <p:cond delay="0"/>
                                  </p:stCondLst>
                                  <p:childTnLst>
                                    <p:animEffect transition="out" filter="fade">
                                      <p:cBhvr>
                                        <p:cTn id="667" dur="500"/>
                                        <p:tgtEl>
                                          <p:spTgt spid="105"/>
                                        </p:tgtEl>
                                      </p:cBhvr>
                                    </p:animEffect>
                                    <p:set>
                                      <p:cBhvr>
                                        <p:cTn id="668" dur="1" fill="hold">
                                          <p:stCondLst>
                                            <p:cond delay="499"/>
                                          </p:stCondLst>
                                        </p:cTn>
                                        <p:tgtEl>
                                          <p:spTgt spid="105"/>
                                        </p:tgtEl>
                                        <p:attrNameLst>
                                          <p:attrName>style.visibility</p:attrName>
                                        </p:attrNameLst>
                                      </p:cBhvr>
                                      <p:to>
                                        <p:strVal val="hidden"/>
                                      </p:to>
                                    </p:set>
                                  </p:childTnLst>
                                </p:cTn>
                              </p:par>
                            </p:childTnLst>
                          </p:cTn>
                        </p:par>
                        <p:par>
                          <p:cTn id="669" fill="hold">
                            <p:stCondLst>
                              <p:cond delay="95000"/>
                            </p:stCondLst>
                            <p:childTnLst>
                              <p:par>
                                <p:cTn id="670" presetID="1" presetClass="entr" presetSubtype="0" fill="hold" grpId="0" nodeType="afterEffect">
                                  <p:stCondLst>
                                    <p:cond delay="500"/>
                                  </p:stCondLst>
                                  <p:childTnLst>
                                    <p:set>
                                      <p:cBhvr>
                                        <p:cTn id="671" dur="1" fill="hold">
                                          <p:stCondLst>
                                            <p:cond delay="0"/>
                                          </p:stCondLst>
                                        </p:cTn>
                                        <p:tgtEl>
                                          <p:spTgt spid="106"/>
                                        </p:tgtEl>
                                        <p:attrNameLst>
                                          <p:attrName>style.visibility</p:attrName>
                                        </p:attrNameLst>
                                      </p:cBhvr>
                                      <p:to>
                                        <p:strVal val="visible"/>
                                      </p:to>
                                    </p:set>
                                  </p:childTnLst>
                                </p:cTn>
                              </p:par>
                            </p:childTnLst>
                          </p:cTn>
                        </p:par>
                        <p:par>
                          <p:cTn id="672" fill="hold">
                            <p:stCondLst>
                              <p:cond delay="95500"/>
                            </p:stCondLst>
                            <p:childTnLst>
                              <p:par>
                                <p:cTn id="673" presetID="10" presetClass="exit" presetSubtype="0" fill="hold" grpId="1" nodeType="afterEffect">
                                  <p:stCondLst>
                                    <p:cond delay="0"/>
                                  </p:stCondLst>
                                  <p:childTnLst>
                                    <p:animEffect transition="out" filter="fade">
                                      <p:cBhvr>
                                        <p:cTn id="674" dur="500"/>
                                        <p:tgtEl>
                                          <p:spTgt spid="106"/>
                                        </p:tgtEl>
                                      </p:cBhvr>
                                    </p:animEffect>
                                    <p:set>
                                      <p:cBhvr>
                                        <p:cTn id="675" dur="1" fill="hold">
                                          <p:stCondLst>
                                            <p:cond delay="499"/>
                                          </p:stCondLst>
                                        </p:cTn>
                                        <p:tgtEl>
                                          <p:spTgt spid="106"/>
                                        </p:tgtEl>
                                        <p:attrNameLst>
                                          <p:attrName>style.visibility</p:attrName>
                                        </p:attrNameLst>
                                      </p:cBhvr>
                                      <p:to>
                                        <p:strVal val="hidden"/>
                                      </p:to>
                                    </p:set>
                                  </p:childTnLst>
                                </p:cTn>
                              </p:par>
                            </p:childTnLst>
                          </p:cTn>
                        </p:par>
                        <p:par>
                          <p:cTn id="676" fill="hold">
                            <p:stCondLst>
                              <p:cond delay="96000"/>
                            </p:stCondLst>
                            <p:childTnLst>
                              <p:par>
                                <p:cTn id="677" presetID="1" presetClass="entr" presetSubtype="0" fill="hold" grpId="0" nodeType="afterEffect">
                                  <p:stCondLst>
                                    <p:cond delay="500"/>
                                  </p:stCondLst>
                                  <p:childTnLst>
                                    <p:set>
                                      <p:cBhvr>
                                        <p:cTn id="678" dur="1" fill="hold">
                                          <p:stCondLst>
                                            <p:cond delay="0"/>
                                          </p:stCondLst>
                                        </p:cTn>
                                        <p:tgtEl>
                                          <p:spTgt spid="107"/>
                                        </p:tgtEl>
                                        <p:attrNameLst>
                                          <p:attrName>style.visibility</p:attrName>
                                        </p:attrNameLst>
                                      </p:cBhvr>
                                      <p:to>
                                        <p:strVal val="visible"/>
                                      </p:to>
                                    </p:set>
                                  </p:childTnLst>
                                </p:cTn>
                              </p:par>
                            </p:childTnLst>
                          </p:cTn>
                        </p:par>
                        <p:par>
                          <p:cTn id="679" fill="hold">
                            <p:stCondLst>
                              <p:cond delay="96500"/>
                            </p:stCondLst>
                            <p:childTnLst>
                              <p:par>
                                <p:cTn id="680" presetID="10" presetClass="exit" presetSubtype="0" fill="hold" grpId="1" nodeType="afterEffect">
                                  <p:stCondLst>
                                    <p:cond delay="0"/>
                                  </p:stCondLst>
                                  <p:childTnLst>
                                    <p:animEffect transition="out" filter="fade">
                                      <p:cBhvr>
                                        <p:cTn id="681" dur="500"/>
                                        <p:tgtEl>
                                          <p:spTgt spid="107"/>
                                        </p:tgtEl>
                                      </p:cBhvr>
                                    </p:animEffect>
                                    <p:set>
                                      <p:cBhvr>
                                        <p:cTn id="682" dur="1" fill="hold">
                                          <p:stCondLst>
                                            <p:cond delay="499"/>
                                          </p:stCondLst>
                                        </p:cTn>
                                        <p:tgtEl>
                                          <p:spTgt spid="107"/>
                                        </p:tgtEl>
                                        <p:attrNameLst>
                                          <p:attrName>style.visibility</p:attrName>
                                        </p:attrNameLst>
                                      </p:cBhvr>
                                      <p:to>
                                        <p:strVal val="hidden"/>
                                      </p:to>
                                    </p:set>
                                  </p:childTnLst>
                                </p:cTn>
                              </p:par>
                            </p:childTnLst>
                          </p:cTn>
                        </p:par>
                        <p:par>
                          <p:cTn id="683" fill="hold">
                            <p:stCondLst>
                              <p:cond delay="97000"/>
                            </p:stCondLst>
                            <p:childTnLst>
                              <p:par>
                                <p:cTn id="684" presetID="1" presetClass="entr" presetSubtype="0" fill="hold" grpId="0" nodeType="afterEffect">
                                  <p:stCondLst>
                                    <p:cond delay="500"/>
                                  </p:stCondLst>
                                  <p:childTnLst>
                                    <p:set>
                                      <p:cBhvr>
                                        <p:cTn id="685" dur="1" fill="hold">
                                          <p:stCondLst>
                                            <p:cond delay="0"/>
                                          </p:stCondLst>
                                        </p:cTn>
                                        <p:tgtEl>
                                          <p:spTgt spid="108"/>
                                        </p:tgtEl>
                                        <p:attrNameLst>
                                          <p:attrName>style.visibility</p:attrName>
                                        </p:attrNameLst>
                                      </p:cBhvr>
                                      <p:to>
                                        <p:strVal val="visible"/>
                                      </p:to>
                                    </p:set>
                                  </p:childTnLst>
                                </p:cTn>
                              </p:par>
                            </p:childTnLst>
                          </p:cTn>
                        </p:par>
                        <p:par>
                          <p:cTn id="686" fill="hold">
                            <p:stCondLst>
                              <p:cond delay="97500"/>
                            </p:stCondLst>
                            <p:childTnLst>
                              <p:par>
                                <p:cTn id="687" presetID="10" presetClass="exit" presetSubtype="0" fill="hold" grpId="1" nodeType="afterEffect">
                                  <p:stCondLst>
                                    <p:cond delay="0"/>
                                  </p:stCondLst>
                                  <p:childTnLst>
                                    <p:animEffect transition="out" filter="fade">
                                      <p:cBhvr>
                                        <p:cTn id="688" dur="500"/>
                                        <p:tgtEl>
                                          <p:spTgt spid="108"/>
                                        </p:tgtEl>
                                      </p:cBhvr>
                                    </p:animEffect>
                                    <p:set>
                                      <p:cBhvr>
                                        <p:cTn id="689" dur="1" fill="hold">
                                          <p:stCondLst>
                                            <p:cond delay="499"/>
                                          </p:stCondLst>
                                        </p:cTn>
                                        <p:tgtEl>
                                          <p:spTgt spid="108"/>
                                        </p:tgtEl>
                                        <p:attrNameLst>
                                          <p:attrName>style.visibility</p:attrName>
                                        </p:attrNameLst>
                                      </p:cBhvr>
                                      <p:to>
                                        <p:strVal val="hidden"/>
                                      </p:to>
                                    </p:set>
                                  </p:childTnLst>
                                </p:cTn>
                              </p:par>
                            </p:childTnLst>
                          </p:cTn>
                        </p:par>
                        <p:par>
                          <p:cTn id="690" fill="hold">
                            <p:stCondLst>
                              <p:cond delay="98000"/>
                            </p:stCondLst>
                            <p:childTnLst>
                              <p:par>
                                <p:cTn id="691" presetID="1" presetClass="entr" presetSubtype="0" fill="hold" grpId="0" nodeType="afterEffect">
                                  <p:stCondLst>
                                    <p:cond delay="500"/>
                                  </p:stCondLst>
                                  <p:childTnLst>
                                    <p:set>
                                      <p:cBhvr>
                                        <p:cTn id="692" dur="1" fill="hold">
                                          <p:stCondLst>
                                            <p:cond delay="0"/>
                                          </p:stCondLst>
                                        </p:cTn>
                                        <p:tgtEl>
                                          <p:spTgt spid="109"/>
                                        </p:tgtEl>
                                        <p:attrNameLst>
                                          <p:attrName>style.visibility</p:attrName>
                                        </p:attrNameLst>
                                      </p:cBhvr>
                                      <p:to>
                                        <p:strVal val="visible"/>
                                      </p:to>
                                    </p:set>
                                  </p:childTnLst>
                                </p:cTn>
                              </p:par>
                            </p:childTnLst>
                          </p:cTn>
                        </p:par>
                        <p:par>
                          <p:cTn id="693" fill="hold">
                            <p:stCondLst>
                              <p:cond delay="98500"/>
                            </p:stCondLst>
                            <p:childTnLst>
                              <p:par>
                                <p:cTn id="694" presetID="10" presetClass="exit" presetSubtype="0" fill="hold" grpId="1" nodeType="afterEffect">
                                  <p:stCondLst>
                                    <p:cond delay="0"/>
                                  </p:stCondLst>
                                  <p:childTnLst>
                                    <p:animEffect transition="out" filter="fade">
                                      <p:cBhvr>
                                        <p:cTn id="695" dur="500"/>
                                        <p:tgtEl>
                                          <p:spTgt spid="109"/>
                                        </p:tgtEl>
                                      </p:cBhvr>
                                    </p:animEffect>
                                    <p:set>
                                      <p:cBhvr>
                                        <p:cTn id="696" dur="1" fill="hold">
                                          <p:stCondLst>
                                            <p:cond delay="499"/>
                                          </p:stCondLst>
                                        </p:cTn>
                                        <p:tgtEl>
                                          <p:spTgt spid="109"/>
                                        </p:tgtEl>
                                        <p:attrNameLst>
                                          <p:attrName>style.visibility</p:attrName>
                                        </p:attrNameLst>
                                      </p:cBhvr>
                                      <p:to>
                                        <p:strVal val="hidden"/>
                                      </p:to>
                                    </p:set>
                                  </p:childTnLst>
                                </p:cTn>
                              </p:par>
                            </p:childTnLst>
                          </p:cTn>
                        </p:par>
                        <p:par>
                          <p:cTn id="697" fill="hold">
                            <p:stCondLst>
                              <p:cond delay="99000"/>
                            </p:stCondLst>
                            <p:childTnLst>
                              <p:par>
                                <p:cTn id="698" presetID="1" presetClass="entr" presetSubtype="0" fill="hold" grpId="0" nodeType="afterEffect">
                                  <p:stCondLst>
                                    <p:cond delay="500"/>
                                  </p:stCondLst>
                                  <p:childTnLst>
                                    <p:set>
                                      <p:cBhvr>
                                        <p:cTn id="699" dur="1" fill="hold">
                                          <p:stCondLst>
                                            <p:cond delay="0"/>
                                          </p:stCondLst>
                                        </p:cTn>
                                        <p:tgtEl>
                                          <p:spTgt spid="110"/>
                                        </p:tgtEl>
                                        <p:attrNameLst>
                                          <p:attrName>style.visibility</p:attrName>
                                        </p:attrNameLst>
                                      </p:cBhvr>
                                      <p:to>
                                        <p:strVal val="visible"/>
                                      </p:to>
                                    </p:set>
                                  </p:childTnLst>
                                </p:cTn>
                              </p:par>
                            </p:childTnLst>
                          </p:cTn>
                        </p:par>
                        <p:par>
                          <p:cTn id="700" fill="hold">
                            <p:stCondLst>
                              <p:cond delay="99500"/>
                            </p:stCondLst>
                            <p:childTnLst>
                              <p:par>
                                <p:cTn id="701" presetID="10" presetClass="exit" presetSubtype="0" fill="hold" grpId="1" nodeType="afterEffect">
                                  <p:stCondLst>
                                    <p:cond delay="0"/>
                                  </p:stCondLst>
                                  <p:childTnLst>
                                    <p:animEffect transition="out" filter="fade">
                                      <p:cBhvr>
                                        <p:cTn id="702" dur="500"/>
                                        <p:tgtEl>
                                          <p:spTgt spid="110"/>
                                        </p:tgtEl>
                                      </p:cBhvr>
                                    </p:animEffect>
                                    <p:set>
                                      <p:cBhvr>
                                        <p:cTn id="703" dur="1" fill="hold">
                                          <p:stCondLst>
                                            <p:cond delay="499"/>
                                          </p:stCondLst>
                                        </p:cTn>
                                        <p:tgtEl>
                                          <p:spTgt spid="110"/>
                                        </p:tgtEl>
                                        <p:attrNameLst>
                                          <p:attrName>style.visibility</p:attrName>
                                        </p:attrNameLst>
                                      </p:cBhvr>
                                      <p:to>
                                        <p:strVal val="hidden"/>
                                      </p:to>
                                    </p:set>
                                  </p:childTnLst>
                                </p:cTn>
                              </p:par>
                            </p:childTnLst>
                          </p:cTn>
                        </p:par>
                        <p:par>
                          <p:cTn id="704" fill="hold">
                            <p:stCondLst>
                              <p:cond delay="100000"/>
                            </p:stCondLst>
                            <p:childTnLst>
                              <p:par>
                                <p:cTn id="705" presetID="1" presetClass="entr" presetSubtype="0" fill="hold" grpId="0" nodeType="afterEffect">
                                  <p:stCondLst>
                                    <p:cond delay="500"/>
                                  </p:stCondLst>
                                  <p:childTnLst>
                                    <p:set>
                                      <p:cBhvr>
                                        <p:cTn id="706" dur="1" fill="hold">
                                          <p:stCondLst>
                                            <p:cond delay="0"/>
                                          </p:stCondLst>
                                        </p:cTn>
                                        <p:tgtEl>
                                          <p:spTgt spid="111"/>
                                        </p:tgtEl>
                                        <p:attrNameLst>
                                          <p:attrName>style.visibility</p:attrName>
                                        </p:attrNameLst>
                                      </p:cBhvr>
                                      <p:to>
                                        <p:strVal val="visible"/>
                                      </p:to>
                                    </p:set>
                                  </p:childTnLst>
                                </p:cTn>
                              </p:par>
                            </p:childTnLst>
                          </p:cTn>
                        </p:par>
                        <p:par>
                          <p:cTn id="707" fill="hold">
                            <p:stCondLst>
                              <p:cond delay="100500"/>
                            </p:stCondLst>
                            <p:childTnLst>
                              <p:par>
                                <p:cTn id="708" presetID="10" presetClass="exit" presetSubtype="0" fill="hold" grpId="1" nodeType="afterEffect">
                                  <p:stCondLst>
                                    <p:cond delay="0"/>
                                  </p:stCondLst>
                                  <p:childTnLst>
                                    <p:animEffect transition="out" filter="fade">
                                      <p:cBhvr>
                                        <p:cTn id="709" dur="500"/>
                                        <p:tgtEl>
                                          <p:spTgt spid="111"/>
                                        </p:tgtEl>
                                      </p:cBhvr>
                                    </p:animEffect>
                                    <p:set>
                                      <p:cBhvr>
                                        <p:cTn id="710" dur="1" fill="hold">
                                          <p:stCondLst>
                                            <p:cond delay="499"/>
                                          </p:stCondLst>
                                        </p:cTn>
                                        <p:tgtEl>
                                          <p:spTgt spid="111"/>
                                        </p:tgtEl>
                                        <p:attrNameLst>
                                          <p:attrName>style.visibility</p:attrName>
                                        </p:attrNameLst>
                                      </p:cBhvr>
                                      <p:to>
                                        <p:strVal val="hidden"/>
                                      </p:to>
                                    </p:set>
                                  </p:childTnLst>
                                </p:cTn>
                              </p:par>
                            </p:childTnLst>
                          </p:cTn>
                        </p:par>
                        <p:par>
                          <p:cTn id="711" fill="hold">
                            <p:stCondLst>
                              <p:cond delay="101000"/>
                            </p:stCondLst>
                            <p:childTnLst>
                              <p:par>
                                <p:cTn id="712" presetID="1" presetClass="entr" presetSubtype="0" fill="hold" grpId="0" nodeType="afterEffect">
                                  <p:stCondLst>
                                    <p:cond delay="500"/>
                                  </p:stCondLst>
                                  <p:childTnLst>
                                    <p:set>
                                      <p:cBhvr>
                                        <p:cTn id="713" dur="1" fill="hold">
                                          <p:stCondLst>
                                            <p:cond delay="0"/>
                                          </p:stCondLst>
                                        </p:cTn>
                                        <p:tgtEl>
                                          <p:spTgt spid="112"/>
                                        </p:tgtEl>
                                        <p:attrNameLst>
                                          <p:attrName>style.visibility</p:attrName>
                                        </p:attrNameLst>
                                      </p:cBhvr>
                                      <p:to>
                                        <p:strVal val="visible"/>
                                      </p:to>
                                    </p:set>
                                  </p:childTnLst>
                                </p:cTn>
                              </p:par>
                            </p:childTnLst>
                          </p:cTn>
                        </p:par>
                        <p:par>
                          <p:cTn id="714" fill="hold">
                            <p:stCondLst>
                              <p:cond delay="101500"/>
                            </p:stCondLst>
                            <p:childTnLst>
                              <p:par>
                                <p:cTn id="715" presetID="10" presetClass="exit" presetSubtype="0" fill="hold" grpId="1" nodeType="afterEffect">
                                  <p:stCondLst>
                                    <p:cond delay="0"/>
                                  </p:stCondLst>
                                  <p:childTnLst>
                                    <p:animEffect transition="out" filter="fade">
                                      <p:cBhvr>
                                        <p:cTn id="716" dur="500"/>
                                        <p:tgtEl>
                                          <p:spTgt spid="112"/>
                                        </p:tgtEl>
                                      </p:cBhvr>
                                    </p:animEffect>
                                    <p:set>
                                      <p:cBhvr>
                                        <p:cTn id="717" dur="1" fill="hold">
                                          <p:stCondLst>
                                            <p:cond delay="499"/>
                                          </p:stCondLst>
                                        </p:cTn>
                                        <p:tgtEl>
                                          <p:spTgt spid="112"/>
                                        </p:tgtEl>
                                        <p:attrNameLst>
                                          <p:attrName>style.visibility</p:attrName>
                                        </p:attrNameLst>
                                      </p:cBhvr>
                                      <p:to>
                                        <p:strVal val="hidden"/>
                                      </p:to>
                                    </p:set>
                                  </p:childTnLst>
                                </p:cTn>
                              </p:par>
                            </p:childTnLst>
                          </p:cTn>
                        </p:par>
                        <p:par>
                          <p:cTn id="718" fill="hold">
                            <p:stCondLst>
                              <p:cond delay="102000"/>
                            </p:stCondLst>
                            <p:childTnLst>
                              <p:par>
                                <p:cTn id="719" presetID="1" presetClass="entr" presetSubtype="0" fill="hold" grpId="0" nodeType="afterEffect">
                                  <p:stCondLst>
                                    <p:cond delay="500"/>
                                  </p:stCondLst>
                                  <p:childTnLst>
                                    <p:set>
                                      <p:cBhvr>
                                        <p:cTn id="720" dur="1" fill="hold">
                                          <p:stCondLst>
                                            <p:cond delay="0"/>
                                          </p:stCondLst>
                                        </p:cTn>
                                        <p:tgtEl>
                                          <p:spTgt spid="113"/>
                                        </p:tgtEl>
                                        <p:attrNameLst>
                                          <p:attrName>style.visibility</p:attrName>
                                        </p:attrNameLst>
                                      </p:cBhvr>
                                      <p:to>
                                        <p:strVal val="visible"/>
                                      </p:to>
                                    </p:set>
                                  </p:childTnLst>
                                </p:cTn>
                              </p:par>
                            </p:childTnLst>
                          </p:cTn>
                        </p:par>
                        <p:par>
                          <p:cTn id="721" fill="hold">
                            <p:stCondLst>
                              <p:cond delay="102500"/>
                            </p:stCondLst>
                            <p:childTnLst>
                              <p:par>
                                <p:cTn id="722" presetID="10" presetClass="exit" presetSubtype="0" fill="hold" grpId="1" nodeType="afterEffect">
                                  <p:stCondLst>
                                    <p:cond delay="0"/>
                                  </p:stCondLst>
                                  <p:childTnLst>
                                    <p:animEffect transition="out" filter="fade">
                                      <p:cBhvr>
                                        <p:cTn id="723" dur="500"/>
                                        <p:tgtEl>
                                          <p:spTgt spid="113"/>
                                        </p:tgtEl>
                                      </p:cBhvr>
                                    </p:animEffect>
                                    <p:set>
                                      <p:cBhvr>
                                        <p:cTn id="724" dur="1" fill="hold">
                                          <p:stCondLst>
                                            <p:cond delay="499"/>
                                          </p:stCondLst>
                                        </p:cTn>
                                        <p:tgtEl>
                                          <p:spTgt spid="113"/>
                                        </p:tgtEl>
                                        <p:attrNameLst>
                                          <p:attrName>style.visibility</p:attrName>
                                        </p:attrNameLst>
                                      </p:cBhvr>
                                      <p:to>
                                        <p:strVal val="hidden"/>
                                      </p:to>
                                    </p:set>
                                  </p:childTnLst>
                                </p:cTn>
                              </p:par>
                            </p:childTnLst>
                          </p:cTn>
                        </p:par>
                        <p:par>
                          <p:cTn id="725" fill="hold">
                            <p:stCondLst>
                              <p:cond delay="103000"/>
                            </p:stCondLst>
                            <p:childTnLst>
                              <p:par>
                                <p:cTn id="726" presetID="1" presetClass="entr" presetSubtype="0" fill="hold" grpId="0" nodeType="afterEffect">
                                  <p:stCondLst>
                                    <p:cond delay="500"/>
                                  </p:stCondLst>
                                  <p:childTnLst>
                                    <p:set>
                                      <p:cBhvr>
                                        <p:cTn id="727" dur="1" fill="hold">
                                          <p:stCondLst>
                                            <p:cond delay="0"/>
                                          </p:stCondLst>
                                        </p:cTn>
                                        <p:tgtEl>
                                          <p:spTgt spid="114"/>
                                        </p:tgtEl>
                                        <p:attrNameLst>
                                          <p:attrName>style.visibility</p:attrName>
                                        </p:attrNameLst>
                                      </p:cBhvr>
                                      <p:to>
                                        <p:strVal val="visible"/>
                                      </p:to>
                                    </p:set>
                                  </p:childTnLst>
                                </p:cTn>
                              </p:par>
                            </p:childTnLst>
                          </p:cTn>
                        </p:par>
                        <p:par>
                          <p:cTn id="728" fill="hold">
                            <p:stCondLst>
                              <p:cond delay="103500"/>
                            </p:stCondLst>
                            <p:childTnLst>
                              <p:par>
                                <p:cTn id="729" presetID="10" presetClass="exit" presetSubtype="0" fill="hold" grpId="1" nodeType="afterEffect">
                                  <p:stCondLst>
                                    <p:cond delay="0"/>
                                  </p:stCondLst>
                                  <p:childTnLst>
                                    <p:animEffect transition="out" filter="fade">
                                      <p:cBhvr>
                                        <p:cTn id="730" dur="500"/>
                                        <p:tgtEl>
                                          <p:spTgt spid="114"/>
                                        </p:tgtEl>
                                      </p:cBhvr>
                                    </p:animEffect>
                                    <p:set>
                                      <p:cBhvr>
                                        <p:cTn id="731" dur="1" fill="hold">
                                          <p:stCondLst>
                                            <p:cond delay="499"/>
                                          </p:stCondLst>
                                        </p:cTn>
                                        <p:tgtEl>
                                          <p:spTgt spid="114"/>
                                        </p:tgtEl>
                                        <p:attrNameLst>
                                          <p:attrName>style.visibility</p:attrName>
                                        </p:attrNameLst>
                                      </p:cBhvr>
                                      <p:to>
                                        <p:strVal val="hidden"/>
                                      </p:to>
                                    </p:set>
                                  </p:childTnLst>
                                </p:cTn>
                              </p:par>
                            </p:childTnLst>
                          </p:cTn>
                        </p:par>
                        <p:par>
                          <p:cTn id="732" fill="hold">
                            <p:stCondLst>
                              <p:cond delay="104000"/>
                            </p:stCondLst>
                            <p:childTnLst>
                              <p:par>
                                <p:cTn id="733" presetID="1" presetClass="entr" presetSubtype="0" fill="hold" grpId="0" nodeType="afterEffect">
                                  <p:stCondLst>
                                    <p:cond delay="500"/>
                                  </p:stCondLst>
                                  <p:childTnLst>
                                    <p:set>
                                      <p:cBhvr>
                                        <p:cTn id="734" dur="1" fill="hold">
                                          <p:stCondLst>
                                            <p:cond delay="0"/>
                                          </p:stCondLst>
                                        </p:cTn>
                                        <p:tgtEl>
                                          <p:spTgt spid="115"/>
                                        </p:tgtEl>
                                        <p:attrNameLst>
                                          <p:attrName>style.visibility</p:attrName>
                                        </p:attrNameLst>
                                      </p:cBhvr>
                                      <p:to>
                                        <p:strVal val="visible"/>
                                      </p:to>
                                    </p:set>
                                  </p:childTnLst>
                                </p:cTn>
                              </p:par>
                            </p:childTnLst>
                          </p:cTn>
                        </p:par>
                        <p:par>
                          <p:cTn id="735" fill="hold">
                            <p:stCondLst>
                              <p:cond delay="104500"/>
                            </p:stCondLst>
                            <p:childTnLst>
                              <p:par>
                                <p:cTn id="736" presetID="10" presetClass="exit" presetSubtype="0" fill="hold" grpId="1" nodeType="afterEffect">
                                  <p:stCondLst>
                                    <p:cond delay="0"/>
                                  </p:stCondLst>
                                  <p:childTnLst>
                                    <p:animEffect transition="out" filter="fade">
                                      <p:cBhvr>
                                        <p:cTn id="737" dur="500"/>
                                        <p:tgtEl>
                                          <p:spTgt spid="115"/>
                                        </p:tgtEl>
                                      </p:cBhvr>
                                    </p:animEffect>
                                    <p:set>
                                      <p:cBhvr>
                                        <p:cTn id="738" dur="1" fill="hold">
                                          <p:stCondLst>
                                            <p:cond delay="499"/>
                                          </p:stCondLst>
                                        </p:cTn>
                                        <p:tgtEl>
                                          <p:spTgt spid="115"/>
                                        </p:tgtEl>
                                        <p:attrNameLst>
                                          <p:attrName>style.visibility</p:attrName>
                                        </p:attrNameLst>
                                      </p:cBhvr>
                                      <p:to>
                                        <p:strVal val="hidden"/>
                                      </p:to>
                                    </p:set>
                                  </p:childTnLst>
                                </p:cTn>
                              </p:par>
                            </p:childTnLst>
                          </p:cTn>
                        </p:par>
                        <p:par>
                          <p:cTn id="739" fill="hold">
                            <p:stCondLst>
                              <p:cond delay="105000"/>
                            </p:stCondLst>
                            <p:childTnLst>
                              <p:par>
                                <p:cTn id="740" presetID="1" presetClass="entr" presetSubtype="0" fill="hold" grpId="0" nodeType="afterEffect">
                                  <p:stCondLst>
                                    <p:cond delay="500"/>
                                  </p:stCondLst>
                                  <p:childTnLst>
                                    <p:set>
                                      <p:cBhvr>
                                        <p:cTn id="741" dur="1" fill="hold">
                                          <p:stCondLst>
                                            <p:cond delay="0"/>
                                          </p:stCondLst>
                                        </p:cTn>
                                        <p:tgtEl>
                                          <p:spTgt spid="116"/>
                                        </p:tgtEl>
                                        <p:attrNameLst>
                                          <p:attrName>style.visibility</p:attrName>
                                        </p:attrNameLst>
                                      </p:cBhvr>
                                      <p:to>
                                        <p:strVal val="visible"/>
                                      </p:to>
                                    </p:set>
                                  </p:childTnLst>
                                </p:cTn>
                              </p:par>
                            </p:childTnLst>
                          </p:cTn>
                        </p:par>
                        <p:par>
                          <p:cTn id="742" fill="hold">
                            <p:stCondLst>
                              <p:cond delay="105500"/>
                            </p:stCondLst>
                            <p:childTnLst>
                              <p:par>
                                <p:cTn id="743" presetID="10" presetClass="exit" presetSubtype="0" fill="hold" grpId="1" nodeType="afterEffect">
                                  <p:stCondLst>
                                    <p:cond delay="0"/>
                                  </p:stCondLst>
                                  <p:childTnLst>
                                    <p:animEffect transition="out" filter="fade">
                                      <p:cBhvr>
                                        <p:cTn id="744" dur="500"/>
                                        <p:tgtEl>
                                          <p:spTgt spid="116"/>
                                        </p:tgtEl>
                                      </p:cBhvr>
                                    </p:animEffect>
                                    <p:set>
                                      <p:cBhvr>
                                        <p:cTn id="745" dur="1" fill="hold">
                                          <p:stCondLst>
                                            <p:cond delay="499"/>
                                          </p:stCondLst>
                                        </p:cTn>
                                        <p:tgtEl>
                                          <p:spTgt spid="116"/>
                                        </p:tgtEl>
                                        <p:attrNameLst>
                                          <p:attrName>style.visibility</p:attrName>
                                        </p:attrNameLst>
                                      </p:cBhvr>
                                      <p:to>
                                        <p:strVal val="hidden"/>
                                      </p:to>
                                    </p:set>
                                  </p:childTnLst>
                                </p:cTn>
                              </p:par>
                            </p:childTnLst>
                          </p:cTn>
                        </p:par>
                        <p:par>
                          <p:cTn id="746" fill="hold">
                            <p:stCondLst>
                              <p:cond delay="106000"/>
                            </p:stCondLst>
                            <p:childTnLst>
                              <p:par>
                                <p:cTn id="747" presetID="1" presetClass="entr" presetSubtype="0" fill="hold" grpId="0" nodeType="afterEffect">
                                  <p:stCondLst>
                                    <p:cond delay="500"/>
                                  </p:stCondLst>
                                  <p:childTnLst>
                                    <p:set>
                                      <p:cBhvr>
                                        <p:cTn id="748" dur="1" fill="hold">
                                          <p:stCondLst>
                                            <p:cond delay="0"/>
                                          </p:stCondLst>
                                        </p:cTn>
                                        <p:tgtEl>
                                          <p:spTgt spid="117"/>
                                        </p:tgtEl>
                                        <p:attrNameLst>
                                          <p:attrName>style.visibility</p:attrName>
                                        </p:attrNameLst>
                                      </p:cBhvr>
                                      <p:to>
                                        <p:strVal val="visible"/>
                                      </p:to>
                                    </p:set>
                                  </p:childTnLst>
                                </p:cTn>
                              </p:par>
                            </p:childTnLst>
                          </p:cTn>
                        </p:par>
                        <p:par>
                          <p:cTn id="749" fill="hold">
                            <p:stCondLst>
                              <p:cond delay="106500"/>
                            </p:stCondLst>
                            <p:childTnLst>
                              <p:par>
                                <p:cTn id="750" presetID="10" presetClass="exit" presetSubtype="0" fill="hold" grpId="1" nodeType="afterEffect">
                                  <p:stCondLst>
                                    <p:cond delay="0"/>
                                  </p:stCondLst>
                                  <p:childTnLst>
                                    <p:animEffect transition="out" filter="fade">
                                      <p:cBhvr>
                                        <p:cTn id="751" dur="500"/>
                                        <p:tgtEl>
                                          <p:spTgt spid="117"/>
                                        </p:tgtEl>
                                      </p:cBhvr>
                                    </p:animEffect>
                                    <p:set>
                                      <p:cBhvr>
                                        <p:cTn id="752" dur="1" fill="hold">
                                          <p:stCondLst>
                                            <p:cond delay="499"/>
                                          </p:stCondLst>
                                        </p:cTn>
                                        <p:tgtEl>
                                          <p:spTgt spid="117"/>
                                        </p:tgtEl>
                                        <p:attrNameLst>
                                          <p:attrName>style.visibility</p:attrName>
                                        </p:attrNameLst>
                                      </p:cBhvr>
                                      <p:to>
                                        <p:strVal val="hidden"/>
                                      </p:to>
                                    </p:set>
                                  </p:childTnLst>
                                </p:cTn>
                              </p:par>
                            </p:childTnLst>
                          </p:cTn>
                        </p:par>
                        <p:par>
                          <p:cTn id="753" fill="hold">
                            <p:stCondLst>
                              <p:cond delay="107000"/>
                            </p:stCondLst>
                            <p:childTnLst>
                              <p:par>
                                <p:cTn id="754" presetID="1" presetClass="entr" presetSubtype="0" fill="hold" grpId="0" nodeType="afterEffect">
                                  <p:stCondLst>
                                    <p:cond delay="500"/>
                                  </p:stCondLst>
                                  <p:childTnLst>
                                    <p:set>
                                      <p:cBhvr>
                                        <p:cTn id="755" dur="1" fill="hold">
                                          <p:stCondLst>
                                            <p:cond delay="0"/>
                                          </p:stCondLst>
                                        </p:cTn>
                                        <p:tgtEl>
                                          <p:spTgt spid="118"/>
                                        </p:tgtEl>
                                        <p:attrNameLst>
                                          <p:attrName>style.visibility</p:attrName>
                                        </p:attrNameLst>
                                      </p:cBhvr>
                                      <p:to>
                                        <p:strVal val="visible"/>
                                      </p:to>
                                    </p:set>
                                  </p:childTnLst>
                                </p:cTn>
                              </p:par>
                            </p:childTnLst>
                          </p:cTn>
                        </p:par>
                        <p:par>
                          <p:cTn id="756" fill="hold">
                            <p:stCondLst>
                              <p:cond delay="107500"/>
                            </p:stCondLst>
                            <p:childTnLst>
                              <p:par>
                                <p:cTn id="757" presetID="10" presetClass="exit" presetSubtype="0" fill="hold" grpId="1" nodeType="afterEffect">
                                  <p:stCondLst>
                                    <p:cond delay="0"/>
                                  </p:stCondLst>
                                  <p:childTnLst>
                                    <p:animEffect transition="out" filter="fade">
                                      <p:cBhvr>
                                        <p:cTn id="758" dur="500"/>
                                        <p:tgtEl>
                                          <p:spTgt spid="118"/>
                                        </p:tgtEl>
                                      </p:cBhvr>
                                    </p:animEffect>
                                    <p:set>
                                      <p:cBhvr>
                                        <p:cTn id="759" dur="1" fill="hold">
                                          <p:stCondLst>
                                            <p:cond delay="499"/>
                                          </p:stCondLst>
                                        </p:cTn>
                                        <p:tgtEl>
                                          <p:spTgt spid="118"/>
                                        </p:tgtEl>
                                        <p:attrNameLst>
                                          <p:attrName>style.visibility</p:attrName>
                                        </p:attrNameLst>
                                      </p:cBhvr>
                                      <p:to>
                                        <p:strVal val="hidden"/>
                                      </p:to>
                                    </p:set>
                                  </p:childTnLst>
                                </p:cTn>
                              </p:par>
                            </p:childTnLst>
                          </p:cTn>
                        </p:par>
                        <p:par>
                          <p:cTn id="760" fill="hold">
                            <p:stCondLst>
                              <p:cond delay="108000"/>
                            </p:stCondLst>
                            <p:childTnLst>
                              <p:par>
                                <p:cTn id="761" presetID="1" presetClass="entr" presetSubtype="0" fill="hold" grpId="0" nodeType="afterEffect">
                                  <p:stCondLst>
                                    <p:cond delay="500"/>
                                  </p:stCondLst>
                                  <p:childTnLst>
                                    <p:set>
                                      <p:cBhvr>
                                        <p:cTn id="762" dur="1" fill="hold">
                                          <p:stCondLst>
                                            <p:cond delay="0"/>
                                          </p:stCondLst>
                                        </p:cTn>
                                        <p:tgtEl>
                                          <p:spTgt spid="119"/>
                                        </p:tgtEl>
                                        <p:attrNameLst>
                                          <p:attrName>style.visibility</p:attrName>
                                        </p:attrNameLst>
                                      </p:cBhvr>
                                      <p:to>
                                        <p:strVal val="visible"/>
                                      </p:to>
                                    </p:set>
                                  </p:childTnLst>
                                </p:cTn>
                              </p:par>
                            </p:childTnLst>
                          </p:cTn>
                        </p:par>
                        <p:par>
                          <p:cTn id="763" fill="hold">
                            <p:stCondLst>
                              <p:cond delay="108500"/>
                            </p:stCondLst>
                            <p:childTnLst>
                              <p:par>
                                <p:cTn id="764" presetID="10" presetClass="exit" presetSubtype="0" fill="hold" grpId="1" nodeType="afterEffect">
                                  <p:stCondLst>
                                    <p:cond delay="0"/>
                                  </p:stCondLst>
                                  <p:childTnLst>
                                    <p:animEffect transition="out" filter="fade">
                                      <p:cBhvr>
                                        <p:cTn id="765" dur="500"/>
                                        <p:tgtEl>
                                          <p:spTgt spid="119"/>
                                        </p:tgtEl>
                                      </p:cBhvr>
                                    </p:animEffect>
                                    <p:set>
                                      <p:cBhvr>
                                        <p:cTn id="766" dur="1" fill="hold">
                                          <p:stCondLst>
                                            <p:cond delay="499"/>
                                          </p:stCondLst>
                                        </p:cTn>
                                        <p:tgtEl>
                                          <p:spTgt spid="119"/>
                                        </p:tgtEl>
                                        <p:attrNameLst>
                                          <p:attrName>style.visibility</p:attrName>
                                        </p:attrNameLst>
                                      </p:cBhvr>
                                      <p:to>
                                        <p:strVal val="hidden"/>
                                      </p:to>
                                    </p:set>
                                  </p:childTnLst>
                                </p:cTn>
                              </p:par>
                            </p:childTnLst>
                          </p:cTn>
                        </p:par>
                        <p:par>
                          <p:cTn id="767" fill="hold">
                            <p:stCondLst>
                              <p:cond delay="109000"/>
                            </p:stCondLst>
                            <p:childTnLst>
                              <p:par>
                                <p:cTn id="768" presetID="1" presetClass="entr" presetSubtype="0" fill="hold" grpId="0" nodeType="afterEffect">
                                  <p:stCondLst>
                                    <p:cond delay="500"/>
                                  </p:stCondLst>
                                  <p:childTnLst>
                                    <p:set>
                                      <p:cBhvr>
                                        <p:cTn id="769" dur="1" fill="hold">
                                          <p:stCondLst>
                                            <p:cond delay="0"/>
                                          </p:stCondLst>
                                        </p:cTn>
                                        <p:tgtEl>
                                          <p:spTgt spid="120"/>
                                        </p:tgtEl>
                                        <p:attrNameLst>
                                          <p:attrName>style.visibility</p:attrName>
                                        </p:attrNameLst>
                                      </p:cBhvr>
                                      <p:to>
                                        <p:strVal val="visible"/>
                                      </p:to>
                                    </p:set>
                                  </p:childTnLst>
                                </p:cTn>
                              </p:par>
                            </p:childTnLst>
                          </p:cTn>
                        </p:par>
                        <p:par>
                          <p:cTn id="770" fill="hold">
                            <p:stCondLst>
                              <p:cond delay="109500"/>
                            </p:stCondLst>
                            <p:childTnLst>
                              <p:par>
                                <p:cTn id="771" presetID="10" presetClass="exit" presetSubtype="0" fill="hold" grpId="1" nodeType="afterEffect">
                                  <p:stCondLst>
                                    <p:cond delay="0"/>
                                  </p:stCondLst>
                                  <p:childTnLst>
                                    <p:animEffect transition="out" filter="fade">
                                      <p:cBhvr>
                                        <p:cTn id="772" dur="500"/>
                                        <p:tgtEl>
                                          <p:spTgt spid="120"/>
                                        </p:tgtEl>
                                      </p:cBhvr>
                                    </p:animEffect>
                                    <p:set>
                                      <p:cBhvr>
                                        <p:cTn id="773" dur="1" fill="hold">
                                          <p:stCondLst>
                                            <p:cond delay="499"/>
                                          </p:stCondLst>
                                        </p:cTn>
                                        <p:tgtEl>
                                          <p:spTgt spid="120"/>
                                        </p:tgtEl>
                                        <p:attrNameLst>
                                          <p:attrName>style.visibility</p:attrName>
                                        </p:attrNameLst>
                                      </p:cBhvr>
                                      <p:to>
                                        <p:strVal val="hidden"/>
                                      </p:to>
                                    </p:set>
                                  </p:childTnLst>
                                </p:cTn>
                              </p:par>
                            </p:childTnLst>
                          </p:cTn>
                        </p:par>
                        <p:par>
                          <p:cTn id="774" fill="hold">
                            <p:stCondLst>
                              <p:cond delay="110000"/>
                            </p:stCondLst>
                            <p:childTnLst>
                              <p:par>
                                <p:cTn id="775" presetID="1" presetClass="entr" presetSubtype="0" fill="hold" grpId="0" nodeType="afterEffect">
                                  <p:stCondLst>
                                    <p:cond delay="500"/>
                                  </p:stCondLst>
                                  <p:childTnLst>
                                    <p:set>
                                      <p:cBhvr>
                                        <p:cTn id="776" dur="1" fill="hold">
                                          <p:stCondLst>
                                            <p:cond delay="0"/>
                                          </p:stCondLst>
                                        </p:cTn>
                                        <p:tgtEl>
                                          <p:spTgt spid="121"/>
                                        </p:tgtEl>
                                        <p:attrNameLst>
                                          <p:attrName>style.visibility</p:attrName>
                                        </p:attrNameLst>
                                      </p:cBhvr>
                                      <p:to>
                                        <p:strVal val="visible"/>
                                      </p:to>
                                    </p:set>
                                  </p:childTnLst>
                                </p:cTn>
                              </p:par>
                            </p:childTnLst>
                          </p:cTn>
                        </p:par>
                        <p:par>
                          <p:cTn id="777" fill="hold">
                            <p:stCondLst>
                              <p:cond delay="110500"/>
                            </p:stCondLst>
                            <p:childTnLst>
                              <p:par>
                                <p:cTn id="778" presetID="10" presetClass="exit" presetSubtype="0" fill="hold" grpId="1" nodeType="afterEffect">
                                  <p:stCondLst>
                                    <p:cond delay="0"/>
                                  </p:stCondLst>
                                  <p:childTnLst>
                                    <p:animEffect transition="out" filter="fade">
                                      <p:cBhvr>
                                        <p:cTn id="779" dur="500"/>
                                        <p:tgtEl>
                                          <p:spTgt spid="121"/>
                                        </p:tgtEl>
                                      </p:cBhvr>
                                    </p:animEffect>
                                    <p:set>
                                      <p:cBhvr>
                                        <p:cTn id="780" dur="1" fill="hold">
                                          <p:stCondLst>
                                            <p:cond delay="499"/>
                                          </p:stCondLst>
                                        </p:cTn>
                                        <p:tgtEl>
                                          <p:spTgt spid="121"/>
                                        </p:tgtEl>
                                        <p:attrNameLst>
                                          <p:attrName>style.visibility</p:attrName>
                                        </p:attrNameLst>
                                      </p:cBhvr>
                                      <p:to>
                                        <p:strVal val="hidden"/>
                                      </p:to>
                                    </p:set>
                                  </p:childTnLst>
                                </p:cTn>
                              </p:par>
                            </p:childTnLst>
                          </p:cTn>
                        </p:par>
                        <p:par>
                          <p:cTn id="781" fill="hold">
                            <p:stCondLst>
                              <p:cond delay="111000"/>
                            </p:stCondLst>
                            <p:childTnLst>
                              <p:par>
                                <p:cTn id="782" presetID="1" presetClass="entr" presetSubtype="0" fill="hold" grpId="0" nodeType="afterEffect">
                                  <p:stCondLst>
                                    <p:cond delay="500"/>
                                  </p:stCondLst>
                                  <p:childTnLst>
                                    <p:set>
                                      <p:cBhvr>
                                        <p:cTn id="783" dur="1" fill="hold">
                                          <p:stCondLst>
                                            <p:cond delay="0"/>
                                          </p:stCondLst>
                                        </p:cTn>
                                        <p:tgtEl>
                                          <p:spTgt spid="122"/>
                                        </p:tgtEl>
                                        <p:attrNameLst>
                                          <p:attrName>style.visibility</p:attrName>
                                        </p:attrNameLst>
                                      </p:cBhvr>
                                      <p:to>
                                        <p:strVal val="visible"/>
                                      </p:to>
                                    </p:set>
                                  </p:childTnLst>
                                </p:cTn>
                              </p:par>
                            </p:childTnLst>
                          </p:cTn>
                        </p:par>
                        <p:par>
                          <p:cTn id="784" fill="hold">
                            <p:stCondLst>
                              <p:cond delay="111500"/>
                            </p:stCondLst>
                            <p:childTnLst>
                              <p:par>
                                <p:cTn id="785" presetID="10" presetClass="exit" presetSubtype="0" fill="hold" grpId="1" nodeType="afterEffect">
                                  <p:stCondLst>
                                    <p:cond delay="0"/>
                                  </p:stCondLst>
                                  <p:childTnLst>
                                    <p:animEffect transition="out" filter="fade">
                                      <p:cBhvr>
                                        <p:cTn id="786" dur="500"/>
                                        <p:tgtEl>
                                          <p:spTgt spid="122"/>
                                        </p:tgtEl>
                                      </p:cBhvr>
                                    </p:animEffect>
                                    <p:set>
                                      <p:cBhvr>
                                        <p:cTn id="787" dur="1" fill="hold">
                                          <p:stCondLst>
                                            <p:cond delay="499"/>
                                          </p:stCondLst>
                                        </p:cTn>
                                        <p:tgtEl>
                                          <p:spTgt spid="122"/>
                                        </p:tgtEl>
                                        <p:attrNameLst>
                                          <p:attrName>style.visibility</p:attrName>
                                        </p:attrNameLst>
                                      </p:cBhvr>
                                      <p:to>
                                        <p:strVal val="hidden"/>
                                      </p:to>
                                    </p:set>
                                  </p:childTnLst>
                                </p:cTn>
                              </p:par>
                            </p:childTnLst>
                          </p:cTn>
                        </p:par>
                        <p:par>
                          <p:cTn id="788" fill="hold">
                            <p:stCondLst>
                              <p:cond delay="112000"/>
                            </p:stCondLst>
                            <p:childTnLst>
                              <p:par>
                                <p:cTn id="789" presetID="1" presetClass="entr" presetSubtype="0" fill="hold" grpId="0" nodeType="afterEffect">
                                  <p:stCondLst>
                                    <p:cond delay="500"/>
                                  </p:stCondLst>
                                  <p:childTnLst>
                                    <p:set>
                                      <p:cBhvr>
                                        <p:cTn id="790" dur="1" fill="hold">
                                          <p:stCondLst>
                                            <p:cond delay="0"/>
                                          </p:stCondLst>
                                        </p:cTn>
                                        <p:tgtEl>
                                          <p:spTgt spid="123"/>
                                        </p:tgtEl>
                                        <p:attrNameLst>
                                          <p:attrName>style.visibility</p:attrName>
                                        </p:attrNameLst>
                                      </p:cBhvr>
                                      <p:to>
                                        <p:strVal val="visible"/>
                                      </p:to>
                                    </p:set>
                                  </p:childTnLst>
                                </p:cTn>
                              </p:par>
                            </p:childTnLst>
                          </p:cTn>
                        </p:par>
                        <p:par>
                          <p:cTn id="791" fill="hold">
                            <p:stCondLst>
                              <p:cond delay="112500"/>
                            </p:stCondLst>
                            <p:childTnLst>
                              <p:par>
                                <p:cTn id="792" presetID="10" presetClass="exit" presetSubtype="0" fill="hold" grpId="1" nodeType="afterEffect">
                                  <p:stCondLst>
                                    <p:cond delay="0"/>
                                  </p:stCondLst>
                                  <p:childTnLst>
                                    <p:animEffect transition="out" filter="fade">
                                      <p:cBhvr>
                                        <p:cTn id="793" dur="500"/>
                                        <p:tgtEl>
                                          <p:spTgt spid="123"/>
                                        </p:tgtEl>
                                      </p:cBhvr>
                                    </p:animEffect>
                                    <p:set>
                                      <p:cBhvr>
                                        <p:cTn id="794" dur="1" fill="hold">
                                          <p:stCondLst>
                                            <p:cond delay="499"/>
                                          </p:stCondLst>
                                        </p:cTn>
                                        <p:tgtEl>
                                          <p:spTgt spid="123"/>
                                        </p:tgtEl>
                                        <p:attrNameLst>
                                          <p:attrName>style.visibility</p:attrName>
                                        </p:attrNameLst>
                                      </p:cBhvr>
                                      <p:to>
                                        <p:strVal val="hidden"/>
                                      </p:to>
                                    </p:set>
                                  </p:childTnLst>
                                </p:cTn>
                              </p:par>
                            </p:childTnLst>
                          </p:cTn>
                        </p:par>
                        <p:par>
                          <p:cTn id="795" fill="hold">
                            <p:stCondLst>
                              <p:cond delay="113000"/>
                            </p:stCondLst>
                            <p:childTnLst>
                              <p:par>
                                <p:cTn id="796" presetID="1" presetClass="entr" presetSubtype="0" fill="hold" grpId="0" nodeType="afterEffect">
                                  <p:stCondLst>
                                    <p:cond delay="500"/>
                                  </p:stCondLst>
                                  <p:childTnLst>
                                    <p:set>
                                      <p:cBhvr>
                                        <p:cTn id="797" dur="1" fill="hold">
                                          <p:stCondLst>
                                            <p:cond delay="0"/>
                                          </p:stCondLst>
                                        </p:cTn>
                                        <p:tgtEl>
                                          <p:spTgt spid="124"/>
                                        </p:tgtEl>
                                        <p:attrNameLst>
                                          <p:attrName>style.visibility</p:attrName>
                                        </p:attrNameLst>
                                      </p:cBhvr>
                                      <p:to>
                                        <p:strVal val="visible"/>
                                      </p:to>
                                    </p:set>
                                  </p:childTnLst>
                                </p:cTn>
                              </p:par>
                            </p:childTnLst>
                          </p:cTn>
                        </p:par>
                        <p:par>
                          <p:cTn id="798" fill="hold">
                            <p:stCondLst>
                              <p:cond delay="113500"/>
                            </p:stCondLst>
                            <p:childTnLst>
                              <p:par>
                                <p:cTn id="799" presetID="10" presetClass="exit" presetSubtype="0" fill="hold" grpId="1" nodeType="afterEffect">
                                  <p:stCondLst>
                                    <p:cond delay="0"/>
                                  </p:stCondLst>
                                  <p:childTnLst>
                                    <p:animEffect transition="out" filter="fade">
                                      <p:cBhvr>
                                        <p:cTn id="800" dur="500"/>
                                        <p:tgtEl>
                                          <p:spTgt spid="124"/>
                                        </p:tgtEl>
                                      </p:cBhvr>
                                    </p:animEffect>
                                    <p:set>
                                      <p:cBhvr>
                                        <p:cTn id="801" dur="1" fill="hold">
                                          <p:stCondLst>
                                            <p:cond delay="499"/>
                                          </p:stCondLst>
                                        </p:cTn>
                                        <p:tgtEl>
                                          <p:spTgt spid="124"/>
                                        </p:tgtEl>
                                        <p:attrNameLst>
                                          <p:attrName>style.visibility</p:attrName>
                                        </p:attrNameLst>
                                      </p:cBhvr>
                                      <p:to>
                                        <p:strVal val="hidden"/>
                                      </p:to>
                                    </p:set>
                                  </p:childTnLst>
                                </p:cTn>
                              </p:par>
                            </p:childTnLst>
                          </p:cTn>
                        </p:par>
                        <p:par>
                          <p:cTn id="802" fill="hold">
                            <p:stCondLst>
                              <p:cond delay="114000"/>
                            </p:stCondLst>
                            <p:childTnLst>
                              <p:par>
                                <p:cTn id="803" presetID="1" presetClass="entr" presetSubtype="0" fill="hold" grpId="0" nodeType="afterEffect">
                                  <p:stCondLst>
                                    <p:cond delay="500"/>
                                  </p:stCondLst>
                                  <p:childTnLst>
                                    <p:set>
                                      <p:cBhvr>
                                        <p:cTn id="804" dur="1" fill="hold">
                                          <p:stCondLst>
                                            <p:cond delay="0"/>
                                          </p:stCondLst>
                                        </p:cTn>
                                        <p:tgtEl>
                                          <p:spTgt spid="125"/>
                                        </p:tgtEl>
                                        <p:attrNameLst>
                                          <p:attrName>style.visibility</p:attrName>
                                        </p:attrNameLst>
                                      </p:cBhvr>
                                      <p:to>
                                        <p:strVal val="visible"/>
                                      </p:to>
                                    </p:set>
                                  </p:childTnLst>
                                </p:cTn>
                              </p:par>
                            </p:childTnLst>
                          </p:cTn>
                        </p:par>
                        <p:par>
                          <p:cTn id="805" fill="hold">
                            <p:stCondLst>
                              <p:cond delay="114500"/>
                            </p:stCondLst>
                            <p:childTnLst>
                              <p:par>
                                <p:cTn id="806" presetID="10" presetClass="exit" presetSubtype="0" fill="hold" grpId="1" nodeType="afterEffect">
                                  <p:stCondLst>
                                    <p:cond delay="0"/>
                                  </p:stCondLst>
                                  <p:childTnLst>
                                    <p:animEffect transition="out" filter="fade">
                                      <p:cBhvr>
                                        <p:cTn id="807" dur="500"/>
                                        <p:tgtEl>
                                          <p:spTgt spid="125"/>
                                        </p:tgtEl>
                                      </p:cBhvr>
                                    </p:animEffect>
                                    <p:set>
                                      <p:cBhvr>
                                        <p:cTn id="808" dur="1" fill="hold">
                                          <p:stCondLst>
                                            <p:cond delay="499"/>
                                          </p:stCondLst>
                                        </p:cTn>
                                        <p:tgtEl>
                                          <p:spTgt spid="125"/>
                                        </p:tgtEl>
                                        <p:attrNameLst>
                                          <p:attrName>style.visibility</p:attrName>
                                        </p:attrNameLst>
                                      </p:cBhvr>
                                      <p:to>
                                        <p:strVal val="hidden"/>
                                      </p:to>
                                    </p:set>
                                  </p:childTnLst>
                                </p:cTn>
                              </p:par>
                            </p:childTnLst>
                          </p:cTn>
                        </p:par>
                        <p:par>
                          <p:cTn id="809" fill="hold">
                            <p:stCondLst>
                              <p:cond delay="115000"/>
                            </p:stCondLst>
                            <p:childTnLst>
                              <p:par>
                                <p:cTn id="810" presetID="1" presetClass="entr" presetSubtype="0" fill="hold" grpId="0" nodeType="afterEffect">
                                  <p:stCondLst>
                                    <p:cond delay="500"/>
                                  </p:stCondLst>
                                  <p:childTnLst>
                                    <p:set>
                                      <p:cBhvr>
                                        <p:cTn id="811" dur="1" fill="hold">
                                          <p:stCondLst>
                                            <p:cond delay="0"/>
                                          </p:stCondLst>
                                        </p:cTn>
                                        <p:tgtEl>
                                          <p:spTgt spid="126"/>
                                        </p:tgtEl>
                                        <p:attrNameLst>
                                          <p:attrName>style.visibility</p:attrName>
                                        </p:attrNameLst>
                                      </p:cBhvr>
                                      <p:to>
                                        <p:strVal val="visible"/>
                                      </p:to>
                                    </p:set>
                                  </p:childTnLst>
                                </p:cTn>
                              </p:par>
                            </p:childTnLst>
                          </p:cTn>
                        </p:par>
                        <p:par>
                          <p:cTn id="812" fill="hold">
                            <p:stCondLst>
                              <p:cond delay="115500"/>
                            </p:stCondLst>
                            <p:childTnLst>
                              <p:par>
                                <p:cTn id="813" presetID="10" presetClass="exit" presetSubtype="0" fill="hold" grpId="1" nodeType="afterEffect">
                                  <p:stCondLst>
                                    <p:cond delay="0"/>
                                  </p:stCondLst>
                                  <p:childTnLst>
                                    <p:animEffect transition="out" filter="fade">
                                      <p:cBhvr>
                                        <p:cTn id="814" dur="500"/>
                                        <p:tgtEl>
                                          <p:spTgt spid="126"/>
                                        </p:tgtEl>
                                      </p:cBhvr>
                                    </p:animEffect>
                                    <p:set>
                                      <p:cBhvr>
                                        <p:cTn id="815" dur="1" fill="hold">
                                          <p:stCondLst>
                                            <p:cond delay="499"/>
                                          </p:stCondLst>
                                        </p:cTn>
                                        <p:tgtEl>
                                          <p:spTgt spid="126"/>
                                        </p:tgtEl>
                                        <p:attrNameLst>
                                          <p:attrName>style.visibility</p:attrName>
                                        </p:attrNameLst>
                                      </p:cBhvr>
                                      <p:to>
                                        <p:strVal val="hidden"/>
                                      </p:to>
                                    </p:set>
                                  </p:childTnLst>
                                </p:cTn>
                              </p:par>
                            </p:childTnLst>
                          </p:cTn>
                        </p:par>
                        <p:par>
                          <p:cTn id="816" fill="hold">
                            <p:stCondLst>
                              <p:cond delay="116000"/>
                            </p:stCondLst>
                            <p:childTnLst>
                              <p:par>
                                <p:cTn id="817" presetID="1" presetClass="entr" presetSubtype="0" fill="hold" grpId="0" nodeType="afterEffect">
                                  <p:stCondLst>
                                    <p:cond delay="500"/>
                                  </p:stCondLst>
                                  <p:childTnLst>
                                    <p:set>
                                      <p:cBhvr>
                                        <p:cTn id="818" dur="1" fill="hold">
                                          <p:stCondLst>
                                            <p:cond delay="0"/>
                                          </p:stCondLst>
                                        </p:cTn>
                                        <p:tgtEl>
                                          <p:spTgt spid="127"/>
                                        </p:tgtEl>
                                        <p:attrNameLst>
                                          <p:attrName>style.visibility</p:attrName>
                                        </p:attrNameLst>
                                      </p:cBhvr>
                                      <p:to>
                                        <p:strVal val="visible"/>
                                      </p:to>
                                    </p:set>
                                  </p:childTnLst>
                                </p:cTn>
                              </p:par>
                            </p:childTnLst>
                          </p:cTn>
                        </p:par>
                        <p:par>
                          <p:cTn id="819" fill="hold">
                            <p:stCondLst>
                              <p:cond delay="116500"/>
                            </p:stCondLst>
                            <p:childTnLst>
                              <p:par>
                                <p:cTn id="820" presetID="10" presetClass="exit" presetSubtype="0" fill="hold" grpId="1" nodeType="afterEffect">
                                  <p:stCondLst>
                                    <p:cond delay="0"/>
                                  </p:stCondLst>
                                  <p:childTnLst>
                                    <p:animEffect transition="out" filter="fade">
                                      <p:cBhvr>
                                        <p:cTn id="821" dur="500"/>
                                        <p:tgtEl>
                                          <p:spTgt spid="127"/>
                                        </p:tgtEl>
                                      </p:cBhvr>
                                    </p:animEffect>
                                    <p:set>
                                      <p:cBhvr>
                                        <p:cTn id="822" dur="1" fill="hold">
                                          <p:stCondLst>
                                            <p:cond delay="499"/>
                                          </p:stCondLst>
                                        </p:cTn>
                                        <p:tgtEl>
                                          <p:spTgt spid="127"/>
                                        </p:tgtEl>
                                        <p:attrNameLst>
                                          <p:attrName>style.visibility</p:attrName>
                                        </p:attrNameLst>
                                      </p:cBhvr>
                                      <p:to>
                                        <p:strVal val="hidden"/>
                                      </p:to>
                                    </p:set>
                                  </p:childTnLst>
                                </p:cTn>
                              </p:par>
                            </p:childTnLst>
                          </p:cTn>
                        </p:par>
                        <p:par>
                          <p:cTn id="823" fill="hold">
                            <p:stCondLst>
                              <p:cond delay="117000"/>
                            </p:stCondLst>
                            <p:childTnLst>
                              <p:par>
                                <p:cTn id="824" presetID="1" presetClass="entr" presetSubtype="0" fill="hold" grpId="0" nodeType="afterEffect">
                                  <p:stCondLst>
                                    <p:cond delay="500"/>
                                  </p:stCondLst>
                                  <p:childTnLst>
                                    <p:set>
                                      <p:cBhvr>
                                        <p:cTn id="825" dur="1" fill="hold">
                                          <p:stCondLst>
                                            <p:cond delay="0"/>
                                          </p:stCondLst>
                                        </p:cTn>
                                        <p:tgtEl>
                                          <p:spTgt spid="128"/>
                                        </p:tgtEl>
                                        <p:attrNameLst>
                                          <p:attrName>style.visibility</p:attrName>
                                        </p:attrNameLst>
                                      </p:cBhvr>
                                      <p:to>
                                        <p:strVal val="visible"/>
                                      </p:to>
                                    </p:set>
                                  </p:childTnLst>
                                </p:cTn>
                              </p:par>
                            </p:childTnLst>
                          </p:cTn>
                        </p:par>
                        <p:par>
                          <p:cTn id="826" fill="hold">
                            <p:stCondLst>
                              <p:cond delay="117500"/>
                            </p:stCondLst>
                            <p:childTnLst>
                              <p:par>
                                <p:cTn id="827" presetID="10" presetClass="exit" presetSubtype="0" fill="hold" grpId="1" nodeType="afterEffect">
                                  <p:stCondLst>
                                    <p:cond delay="0"/>
                                  </p:stCondLst>
                                  <p:childTnLst>
                                    <p:animEffect transition="out" filter="fade">
                                      <p:cBhvr>
                                        <p:cTn id="828" dur="500"/>
                                        <p:tgtEl>
                                          <p:spTgt spid="128"/>
                                        </p:tgtEl>
                                      </p:cBhvr>
                                    </p:animEffect>
                                    <p:set>
                                      <p:cBhvr>
                                        <p:cTn id="829" dur="1" fill="hold">
                                          <p:stCondLst>
                                            <p:cond delay="499"/>
                                          </p:stCondLst>
                                        </p:cTn>
                                        <p:tgtEl>
                                          <p:spTgt spid="128"/>
                                        </p:tgtEl>
                                        <p:attrNameLst>
                                          <p:attrName>style.visibility</p:attrName>
                                        </p:attrNameLst>
                                      </p:cBhvr>
                                      <p:to>
                                        <p:strVal val="hidden"/>
                                      </p:to>
                                    </p:set>
                                  </p:childTnLst>
                                </p:cTn>
                              </p:par>
                            </p:childTnLst>
                          </p:cTn>
                        </p:par>
                        <p:par>
                          <p:cTn id="830" fill="hold">
                            <p:stCondLst>
                              <p:cond delay="118000"/>
                            </p:stCondLst>
                            <p:childTnLst>
                              <p:par>
                                <p:cTn id="831" presetID="1" presetClass="entr" presetSubtype="0" fill="hold" grpId="0" nodeType="afterEffect">
                                  <p:stCondLst>
                                    <p:cond delay="500"/>
                                  </p:stCondLst>
                                  <p:childTnLst>
                                    <p:set>
                                      <p:cBhvr>
                                        <p:cTn id="832" dur="1" fill="hold">
                                          <p:stCondLst>
                                            <p:cond delay="0"/>
                                          </p:stCondLst>
                                        </p:cTn>
                                        <p:tgtEl>
                                          <p:spTgt spid="129"/>
                                        </p:tgtEl>
                                        <p:attrNameLst>
                                          <p:attrName>style.visibility</p:attrName>
                                        </p:attrNameLst>
                                      </p:cBhvr>
                                      <p:to>
                                        <p:strVal val="visible"/>
                                      </p:to>
                                    </p:set>
                                  </p:childTnLst>
                                </p:cTn>
                              </p:par>
                            </p:childTnLst>
                          </p:cTn>
                        </p:par>
                        <p:par>
                          <p:cTn id="833" fill="hold">
                            <p:stCondLst>
                              <p:cond delay="118500"/>
                            </p:stCondLst>
                            <p:childTnLst>
                              <p:par>
                                <p:cTn id="834" presetID="10" presetClass="exit" presetSubtype="0" fill="hold" grpId="1" nodeType="afterEffect">
                                  <p:stCondLst>
                                    <p:cond delay="0"/>
                                  </p:stCondLst>
                                  <p:childTnLst>
                                    <p:animEffect transition="out" filter="fade">
                                      <p:cBhvr>
                                        <p:cTn id="835" dur="500"/>
                                        <p:tgtEl>
                                          <p:spTgt spid="129"/>
                                        </p:tgtEl>
                                      </p:cBhvr>
                                    </p:animEffect>
                                    <p:set>
                                      <p:cBhvr>
                                        <p:cTn id="836" dur="1" fill="hold">
                                          <p:stCondLst>
                                            <p:cond delay="499"/>
                                          </p:stCondLst>
                                        </p:cTn>
                                        <p:tgtEl>
                                          <p:spTgt spid="129"/>
                                        </p:tgtEl>
                                        <p:attrNameLst>
                                          <p:attrName>style.visibility</p:attrName>
                                        </p:attrNameLst>
                                      </p:cBhvr>
                                      <p:to>
                                        <p:strVal val="hidden"/>
                                      </p:to>
                                    </p:set>
                                  </p:childTnLst>
                                </p:cTn>
                              </p:par>
                            </p:childTnLst>
                          </p:cTn>
                        </p:par>
                        <p:par>
                          <p:cTn id="837" fill="hold">
                            <p:stCondLst>
                              <p:cond delay="119000"/>
                            </p:stCondLst>
                            <p:childTnLst>
                              <p:par>
                                <p:cTn id="838" presetID="1" presetClass="entr" presetSubtype="0" fill="hold" grpId="0" nodeType="afterEffect">
                                  <p:stCondLst>
                                    <p:cond delay="500"/>
                                  </p:stCondLst>
                                  <p:childTnLst>
                                    <p:set>
                                      <p:cBhvr>
                                        <p:cTn id="839" dur="1" fill="hold">
                                          <p:stCondLst>
                                            <p:cond delay="0"/>
                                          </p:stCondLst>
                                        </p:cTn>
                                        <p:tgtEl>
                                          <p:spTgt spid="130"/>
                                        </p:tgtEl>
                                        <p:attrNameLst>
                                          <p:attrName>style.visibility</p:attrName>
                                        </p:attrNameLst>
                                      </p:cBhvr>
                                      <p:to>
                                        <p:strVal val="visible"/>
                                      </p:to>
                                    </p:set>
                                  </p:childTnLst>
                                </p:cTn>
                              </p:par>
                            </p:childTnLst>
                          </p:cTn>
                        </p:par>
                        <p:par>
                          <p:cTn id="840" fill="hold">
                            <p:stCondLst>
                              <p:cond delay="119500"/>
                            </p:stCondLst>
                            <p:childTnLst>
                              <p:par>
                                <p:cTn id="841" presetID="10" presetClass="exit" presetSubtype="0" fill="hold" grpId="1" nodeType="afterEffect">
                                  <p:stCondLst>
                                    <p:cond delay="0"/>
                                  </p:stCondLst>
                                  <p:childTnLst>
                                    <p:animEffect transition="out" filter="fade">
                                      <p:cBhvr>
                                        <p:cTn id="842" dur="500"/>
                                        <p:tgtEl>
                                          <p:spTgt spid="130"/>
                                        </p:tgtEl>
                                      </p:cBhvr>
                                    </p:animEffect>
                                    <p:set>
                                      <p:cBhvr>
                                        <p:cTn id="843" dur="1" fill="hold">
                                          <p:stCondLst>
                                            <p:cond delay="499"/>
                                          </p:stCondLst>
                                        </p:cTn>
                                        <p:tgtEl>
                                          <p:spTgt spid="130"/>
                                        </p:tgtEl>
                                        <p:attrNameLst>
                                          <p:attrName>style.visibility</p:attrName>
                                        </p:attrNameLst>
                                      </p:cBhvr>
                                      <p:to>
                                        <p:strVal val="hidden"/>
                                      </p:to>
                                    </p:set>
                                  </p:childTnLst>
                                </p:cTn>
                              </p:par>
                            </p:childTnLst>
                          </p:cTn>
                        </p:par>
                        <p:par>
                          <p:cTn id="844" fill="hold">
                            <p:stCondLst>
                              <p:cond delay="120000"/>
                            </p:stCondLst>
                            <p:childTnLst>
                              <p:par>
                                <p:cTn id="845" presetID="1" presetClass="entr" presetSubtype="0" fill="hold" grpId="0" nodeType="afterEffect">
                                  <p:stCondLst>
                                    <p:cond delay="500"/>
                                  </p:stCondLst>
                                  <p:childTnLst>
                                    <p:set>
                                      <p:cBhvr>
                                        <p:cTn id="846" dur="1" fill="hold">
                                          <p:stCondLst>
                                            <p:cond delay="0"/>
                                          </p:stCondLst>
                                        </p:cTn>
                                        <p:tgtEl>
                                          <p:spTgt spid="131"/>
                                        </p:tgtEl>
                                        <p:attrNameLst>
                                          <p:attrName>style.visibility</p:attrName>
                                        </p:attrNameLst>
                                      </p:cBhvr>
                                      <p:to>
                                        <p:strVal val="visible"/>
                                      </p:to>
                                    </p:set>
                                  </p:childTnLst>
                                </p:cTn>
                              </p:par>
                            </p:childTnLst>
                          </p:cTn>
                        </p:par>
                        <p:par>
                          <p:cTn id="847" fill="hold">
                            <p:stCondLst>
                              <p:cond delay="120500"/>
                            </p:stCondLst>
                            <p:childTnLst>
                              <p:par>
                                <p:cTn id="848" presetID="10" presetClass="exit" presetSubtype="0" fill="hold" grpId="1" nodeType="afterEffect">
                                  <p:stCondLst>
                                    <p:cond delay="0"/>
                                  </p:stCondLst>
                                  <p:childTnLst>
                                    <p:animEffect transition="out" filter="fade">
                                      <p:cBhvr>
                                        <p:cTn id="849" dur="500"/>
                                        <p:tgtEl>
                                          <p:spTgt spid="131"/>
                                        </p:tgtEl>
                                      </p:cBhvr>
                                    </p:animEffect>
                                    <p:set>
                                      <p:cBhvr>
                                        <p:cTn id="850" dur="1" fill="hold">
                                          <p:stCondLst>
                                            <p:cond delay="499"/>
                                          </p:stCondLst>
                                        </p:cTn>
                                        <p:tgtEl>
                                          <p:spTgt spid="1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73" grpId="1"/>
      <p:bldP spid="74" grpId="0"/>
      <p:bldP spid="74" grpId="1"/>
      <p:bldP spid="75" grpId="0"/>
      <p:bldP spid="75" grpId="1"/>
      <p:bldP spid="76" grpId="0"/>
      <p:bldP spid="76" grpId="1"/>
      <p:bldP spid="77" grpId="0"/>
      <p:bldP spid="77" grpId="1"/>
      <p:bldP spid="78" grpId="0"/>
      <p:bldP spid="78" grpId="1"/>
      <p:bldP spid="79" grpId="0"/>
      <p:bldP spid="79" grpId="1"/>
      <p:bldP spid="80" grpId="0"/>
      <p:bldP spid="80" grpId="1"/>
      <p:bldP spid="81" grpId="0"/>
      <p:bldP spid="81" grpId="1"/>
      <p:bldP spid="82" grpId="0"/>
      <p:bldP spid="82" grpId="1"/>
      <p:bldP spid="83" grpId="0"/>
      <p:bldP spid="83" grpId="1"/>
      <p:bldP spid="84" grpId="0"/>
      <p:bldP spid="84" grpId="1"/>
      <p:bldP spid="85" grpId="0"/>
      <p:bldP spid="85" grpId="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7" grpId="1"/>
      <p:bldP spid="108" grpId="0"/>
      <p:bldP spid="108" grpId="1"/>
      <p:bldP spid="109" grpId="0"/>
      <p:bldP spid="109" grpId="1"/>
      <p:bldP spid="110" grpId="0"/>
      <p:bldP spid="110" grpId="1"/>
      <p:bldP spid="111" grpId="0"/>
      <p:bldP spid="111" grpId="1"/>
      <p:bldP spid="112" grpId="0"/>
      <p:bldP spid="112" grpId="1"/>
      <p:bldP spid="113" grpId="0"/>
      <p:bldP spid="113" grpId="1"/>
      <p:bldP spid="114" grpId="0"/>
      <p:bldP spid="114" grpId="1"/>
      <p:bldP spid="115" grpId="0"/>
      <p:bldP spid="115" grpId="1"/>
      <p:bldP spid="116" grpId="0"/>
      <p:bldP spid="116" grpId="1"/>
      <p:bldP spid="117" grpId="0"/>
      <p:bldP spid="117" grpId="1"/>
      <p:bldP spid="118" grpId="0"/>
      <p:bldP spid="118" grpId="1"/>
      <p:bldP spid="119" grpId="0"/>
      <p:bldP spid="119" grpId="1"/>
      <p:bldP spid="120" grpId="0"/>
      <p:bldP spid="120" grpId="1"/>
      <p:bldP spid="121" grpId="0"/>
      <p:bldP spid="121" grpId="1"/>
      <p:bldP spid="122" grpId="0"/>
      <p:bldP spid="122" grpId="1"/>
      <p:bldP spid="123" grpId="0"/>
      <p:bldP spid="123" grpId="1"/>
      <p:bldP spid="124" grpId="0"/>
      <p:bldP spid="124" grpId="1"/>
      <p:bldP spid="125" grpId="0"/>
      <p:bldP spid="125" grpId="1"/>
      <p:bldP spid="126" grpId="0"/>
      <p:bldP spid="126" grpId="1"/>
      <p:bldP spid="127" grpId="0"/>
      <p:bldP spid="127" grpId="1"/>
      <p:bldP spid="128" grpId="0"/>
      <p:bldP spid="128" grpId="1"/>
      <p:bldP spid="129" grpId="0"/>
      <p:bldP spid="129" grpId="1"/>
      <p:bldP spid="130" grpId="0"/>
      <p:bldP spid="130" grpId="1"/>
      <p:bldP spid="131" grpId="0"/>
      <p:bldP spid="131" grpId="1"/>
    </p:bldLst>
  </p:timing>
  <p:extLst mod="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rgbClr val="0070C0"/>
                </a:solidFill>
              </a:rPr>
              <a:t>Task </a:t>
            </a:r>
            <a:r>
              <a:rPr lang="ru-RU" dirty="0" smtClean="0">
                <a:solidFill>
                  <a:srgbClr val="0070C0"/>
                </a:solidFill>
              </a:rPr>
              <a:t>2</a:t>
            </a:r>
            <a:endParaRPr lang="ru-RU" dirty="0">
              <a:solidFill>
                <a:srgbClr val="0070C0"/>
              </a:solidFill>
            </a:endParaRPr>
          </a:p>
        </p:txBody>
      </p:sp>
      <p:sp>
        <p:nvSpPr>
          <p:cNvPr id="3" name="Объект 2"/>
          <p:cNvSpPr>
            <a:spLocks noGrp="1"/>
          </p:cNvSpPr>
          <p:nvPr>
            <p:ph idx="1"/>
          </p:nvPr>
        </p:nvSpPr>
        <p:spPr>
          <a:xfrm>
            <a:off x="2311734" y="2851094"/>
            <a:ext cx="4970581" cy="453498"/>
          </a:xfrm>
        </p:spPr>
        <p:txBody>
          <a:bodyPr>
            <a:noAutofit/>
          </a:bodyPr>
          <a:lstStyle/>
          <a:p>
            <a:pPr marL="0" indent="0">
              <a:buNone/>
            </a:pPr>
            <a:r>
              <a:rPr lang="en-US" sz="3200" b="1" dirty="0"/>
              <a:t>Be ready for the answer</a:t>
            </a:r>
            <a:endParaRPr lang="ru-RU" sz="3200" b="1" dirty="0"/>
          </a:p>
        </p:txBody>
      </p:sp>
      <p:sp>
        <p:nvSpPr>
          <p:cNvPr id="11" name="Объект 2"/>
          <p:cNvSpPr txBox="1">
            <a:spLocks/>
          </p:cNvSpPr>
          <p:nvPr/>
        </p:nvSpPr>
        <p:spPr>
          <a:xfrm>
            <a:off x="3190968" y="5085184"/>
            <a:ext cx="2762064" cy="453498"/>
          </a:xfrm>
          <a:prstGeom prst="rect">
            <a:avLst/>
          </a:prstGeom>
        </p:spPr>
        <p:txBody>
          <a:bodyPr vert="horz" lIns="68580" tIns="34290" rIns="68580" bIns="3429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en-US" sz="3200" b="1" dirty="0"/>
              <a:t>seconds</a:t>
            </a:r>
            <a:endParaRPr lang="ru-RU" sz="3200" b="1" dirty="0"/>
          </a:p>
        </p:txBody>
      </p:sp>
      <p:sp>
        <p:nvSpPr>
          <p:cNvPr id="17" name="TextBox 16"/>
          <p:cNvSpPr txBox="1"/>
          <p:nvPr/>
        </p:nvSpPr>
        <p:spPr>
          <a:xfrm>
            <a:off x="3995936" y="3782113"/>
            <a:ext cx="1602178" cy="1200329"/>
          </a:xfrm>
          <a:prstGeom prst="rect">
            <a:avLst/>
          </a:prstGeom>
          <a:noFill/>
        </p:spPr>
        <p:txBody>
          <a:bodyPr wrap="square" rtlCol="0">
            <a:spAutoFit/>
          </a:bodyPr>
          <a:lstStyle/>
          <a:p>
            <a:r>
              <a:rPr lang="en-US" sz="7200" dirty="0">
                <a:solidFill>
                  <a:srgbClr val="0070C0"/>
                </a:solidFill>
              </a:rPr>
              <a:t>03</a:t>
            </a:r>
            <a:endParaRPr lang="ru-RU" sz="7200" dirty="0">
              <a:solidFill>
                <a:srgbClr val="0070C0"/>
              </a:solidFill>
            </a:endParaRPr>
          </a:p>
        </p:txBody>
      </p:sp>
      <p:sp>
        <p:nvSpPr>
          <p:cNvPr id="18" name="TextBox 17"/>
          <p:cNvSpPr txBox="1"/>
          <p:nvPr/>
        </p:nvSpPr>
        <p:spPr>
          <a:xfrm>
            <a:off x="3995936" y="3789041"/>
            <a:ext cx="1602178" cy="1200329"/>
          </a:xfrm>
          <a:prstGeom prst="rect">
            <a:avLst/>
          </a:prstGeom>
          <a:noFill/>
        </p:spPr>
        <p:txBody>
          <a:bodyPr wrap="square" rtlCol="0">
            <a:spAutoFit/>
          </a:bodyPr>
          <a:lstStyle/>
          <a:p>
            <a:r>
              <a:rPr lang="en-US" sz="7200" dirty="0">
                <a:solidFill>
                  <a:srgbClr val="0070C0"/>
                </a:solidFill>
              </a:rPr>
              <a:t>02</a:t>
            </a:r>
            <a:endParaRPr lang="ru-RU" sz="7200" dirty="0">
              <a:solidFill>
                <a:srgbClr val="0070C0"/>
              </a:solidFill>
            </a:endParaRPr>
          </a:p>
        </p:txBody>
      </p:sp>
      <p:sp>
        <p:nvSpPr>
          <p:cNvPr id="19" name="TextBox 18"/>
          <p:cNvSpPr txBox="1"/>
          <p:nvPr/>
        </p:nvSpPr>
        <p:spPr>
          <a:xfrm>
            <a:off x="3995936" y="3775185"/>
            <a:ext cx="1602178" cy="1200329"/>
          </a:xfrm>
          <a:prstGeom prst="rect">
            <a:avLst/>
          </a:prstGeom>
          <a:noFill/>
        </p:spPr>
        <p:txBody>
          <a:bodyPr wrap="square" rtlCol="0">
            <a:spAutoFit/>
          </a:bodyPr>
          <a:lstStyle/>
          <a:p>
            <a:r>
              <a:rPr lang="en-US" sz="7200" dirty="0">
                <a:solidFill>
                  <a:srgbClr val="0070C0"/>
                </a:solidFill>
              </a:rPr>
              <a:t>01</a:t>
            </a:r>
            <a:endParaRPr lang="ru-RU" sz="7200" dirty="0">
              <a:solidFill>
                <a:srgbClr val="0070C0"/>
              </a:solidFill>
            </a:endParaRPr>
          </a:p>
        </p:txBody>
      </p:sp>
      <p:sp>
        <p:nvSpPr>
          <p:cNvPr id="20" name="TextBox 19"/>
          <p:cNvSpPr txBox="1"/>
          <p:nvPr/>
        </p:nvSpPr>
        <p:spPr>
          <a:xfrm>
            <a:off x="3995936" y="3789040"/>
            <a:ext cx="1602178" cy="1200329"/>
          </a:xfrm>
          <a:prstGeom prst="rect">
            <a:avLst/>
          </a:prstGeom>
          <a:noFill/>
        </p:spPr>
        <p:txBody>
          <a:bodyPr wrap="square" rtlCol="0">
            <a:spAutoFit/>
          </a:bodyPr>
          <a:lstStyle/>
          <a:p>
            <a:r>
              <a:rPr lang="en-US" sz="7200" dirty="0" smtClean="0">
                <a:solidFill>
                  <a:srgbClr val="0070C0"/>
                </a:solidFill>
              </a:rPr>
              <a:t>0</a:t>
            </a:r>
            <a:r>
              <a:rPr lang="ru-RU" sz="7200" dirty="0" smtClean="0">
                <a:solidFill>
                  <a:srgbClr val="0070C0"/>
                </a:solidFill>
              </a:rPr>
              <a:t>0</a:t>
            </a:r>
            <a:endParaRPr lang="ru-RU" sz="7200" dirty="0">
              <a:solidFill>
                <a:srgbClr val="0070C0"/>
              </a:solidFill>
            </a:endParaRPr>
          </a:p>
        </p:txBody>
      </p:sp>
    </p:spTree>
    <p:extLst>
      <p:ext uri="{BB962C8B-B14F-4D97-AF65-F5344CB8AC3E}">
        <p14:creationId xmlns:p14="http://schemas.microsoft.com/office/powerpoint/2010/main" val="1806728219"/>
      </p:ext>
    </p:extLst>
  </p:cSld>
  <p:clrMapOvr>
    <a:masterClrMapping/>
  </p:clrMapOvr>
  <p:transition spd="slow" advTm="602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500"/>
                            </p:stCondLst>
                            <p:childTnLst>
                              <p:par>
                                <p:cTn id="8" presetID="10" presetClass="exit" presetSubtype="0" fill="hold" grpId="1" nodeType="afterEffect">
                                  <p:stCondLst>
                                    <p:cond delay="50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par>
                          <p:cTn id="11" fill="hold">
                            <p:stCondLst>
                              <p:cond delay="1500"/>
                            </p:stCondLst>
                            <p:childTnLst>
                              <p:par>
                                <p:cTn id="12" presetID="1" presetClass="entr" presetSubtype="0" fill="hold" grpId="0" nodeType="afterEffect">
                                  <p:stCondLst>
                                    <p:cond delay="50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p:stCondLst>
                              <p:cond delay="2000"/>
                            </p:stCondLst>
                            <p:childTnLst>
                              <p:par>
                                <p:cTn id="15" presetID="10" presetClass="exit" presetSubtype="0" fill="hold" grpId="1" nodeType="afterEffect">
                                  <p:stCondLst>
                                    <p:cond delay="50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par>
                          <p:cTn id="18" fill="hold">
                            <p:stCondLst>
                              <p:cond delay="3000"/>
                            </p:stCondLst>
                            <p:childTnLst>
                              <p:par>
                                <p:cTn id="19" presetID="1" presetClass="entr" presetSubtype="0" fill="hold" grpId="0" nodeType="afterEffect">
                                  <p:stCondLst>
                                    <p:cond delay="500"/>
                                  </p:stCondLst>
                                  <p:childTnLst>
                                    <p:set>
                                      <p:cBhvr>
                                        <p:cTn id="20" dur="1" fill="hold">
                                          <p:stCondLst>
                                            <p:cond delay="0"/>
                                          </p:stCondLst>
                                        </p:cTn>
                                        <p:tgtEl>
                                          <p:spTgt spid="19"/>
                                        </p:tgtEl>
                                        <p:attrNameLst>
                                          <p:attrName>style.visibility</p:attrName>
                                        </p:attrNameLst>
                                      </p:cBhvr>
                                      <p:to>
                                        <p:strVal val="visible"/>
                                      </p:to>
                                    </p:set>
                                  </p:childTnLst>
                                </p:cTn>
                              </p:par>
                            </p:childTnLst>
                          </p:cTn>
                        </p:par>
                        <p:par>
                          <p:cTn id="21" fill="hold">
                            <p:stCondLst>
                              <p:cond delay="3500"/>
                            </p:stCondLst>
                            <p:childTnLst>
                              <p:par>
                                <p:cTn id="22" presetID="10" presetClass="exit" presetSubtype="0" fill="hold" grpId="1" nodeType="afterEffect">
                                  <p:stCondLst>
                                    <p:cond delay="500"/>
                                  </p:stCondLst>
                                  <p:childTnLst>
                                    <p:animEffect transition="out" filter="fade">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50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5000"/>
                            </p:stCondLst>
                            <p:childTnLst>
                              <p:par>
                                <p:cTn id="29" presetID="10" presetClass="exit" presetSubtype="0" fill="hold" grpId="1" nodeType="afterEffect">
                                  <p:stCondLst>
                                    <p:cond delay="50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19" grpId="0"/>
      <p:bldP spid="19" grpId="1"/>
      <p:bldP spid="20" grpId="0"/>
      <p:bldP spid="2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2400" b="1" dirty="0">
                <a:solidFill>
                  <a:schemeClr val="tx1"/>
                </a:solidFill>
              </a:rPr>
              <a:t>Task 2. You are going to take part in a telephone survey. You have to answer six questions. Give full answers to the questions.</a:t>
            </a:r>
            <a:endParaRPr lang="ru-RU" sz="2400" b="1" dirty="0">
              <a:solidFill>
                <a:schemeClr val="tx1"/>
              </a:solidFill>
            </a:endParaRPr>
          </a:p>
        </p:txBody>
      </p:sp>
      <p:sp>
        <p:nvSpPr>
          <p:cNvPr id="3" name="Объект 2"/>
          <p:cNvSpPr>
            <a:spLocks noGrp="1"/>
          </p:cNvSpPr>
          <p:nvPr>
            <p:ph idx="1"/>
          </p:nvPr>
        </p:nvSpPr>
        <p:spPr>
          <a:xfrm>
            <a:off x="467544" y="2204864"/>
            <a:ext cx="8229600" cy="748680"/>
          </a:xfrm>
        </p:spPr>
        <p:txBody>
          <a:bodyPr>
            <a:normAutofit/>
          </a:bodyPr>
          <a:lstStyle/>
          <a:p>
            <a:pPr marL="0" indent="0">
              <a:buNone/>
            </a:pPr>
            <a:r>
              <a:rPr lang="en-US" b="1" spc="-100" dirty="0">
                <a:latin typeface="+mj-lt"/>
                <a:ea typeface="+mj-ea"/>
                <a:cs typeface="+mj-cs"/>
              </a:rPr>
              <a:t>Remember that you have 40 seconds to answer each question.</a:t>
            </a:r>
          </a:p>
          <a:p>
            <a:pPr marL="0" indent="0">
              <a:buNone/>
            </a:pPr>
            <a:endParaRPr lang="ru-RU" b="1" spc="-100" dirty="0">
              <a:latin typeface="+mj-lt"/>
              <a:ea typeface="+mj-ea"/>
              <a:cs typeface="+mj-cs"/>
            </a:endParaRPr>
          </a:p>
        </p:txBody>
      </p:sp>
      <p:pic>
        <p:nvPicPr>
          <p:cNvPr id="4" name="В1_Задание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5776" y="3124200"/>
            <a:ext cx="2232248" cy="2232248"/>
          </a:xfrm>
          <a:prstGeom prst="rect">
            <a:avLst/>
          </a:prstGeom>
        </p:spPr>
      </p:pic>
      <p:pic>
        <p:nvPicPr>
          <p:cNvPr id="6" name="Звук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18394375"/>
      </p:ext>
    </p:extLst>
  </p:cSld>
  <p:clrMapOvr>
    <a:masterClrMapping/>
  </p:clrMapOvr>
  <p:transition spd="slow" advTm="34971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mediacall" presetSubtype="0" fill="hold" nodeType="withEffect">
                                  <p:stCondLst>
                                    <p:cond delay="0"/>
                                  </p:stCondLst>
                                  <p:childTnLst>
                                    <p:cmd type="call" cmd="playFrom(0.0)">
                                      <p:cBhvr>
                                        <p:cTn id="8" dur="3615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4"/>
                </p:tgtEl>
              </p:cMediaNode>
            </p:audio>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4"/>
        <p14:stopEvt time="349714"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4193" y="548680"/>
            <a:ext cx="8229600" cy="990600"/>
          </a:xfrm>
        </p:spPr>
        <p:txBody>
          <a:bodyPr/>
          <a:lstStyle/>
          <a:p>
            <a:r>
              <a:rPr lang="en-US" dirty="0" smtClean="0">
                <a:solidFill>
                  <a:srgbClr val="0070C0"/>
                </a:solidFill>
              </a:rPr>
              <a:t>Task </a:t>
            </a:r>
            <a:r>
              <a:rPr lang="ru-RU" dirty="0" smtClean="0">
                <a:solidFill>
                  <a:srgbClr val="0070C0"/>
                </a:solidFill>
              </a:rPr>
              <a:t>3</a:t>
            </a:r>
            <a:endParaRPr lang="ru-RU" dirty="0">
              <a:solidFill>
                <a:srgbClr val="0070C0"/>
              </a:solidFill>
            </a:endParaRPr>
          </a:p>
        </p:txBody>
      </p:sp>
      <p:sp>
        <p:nvSpPr>
          <p:cNvPr id="3" name="Объект 2"/>
          <p:cNvSpPr>
            <a:spLocks noGrp="1"/>
          </p:cNvSpPr>
          <p:nvPr>
            <p:ph idx="1"/>
          </p:nvPr>
        </p:nvSpPr>
        <p:spPr>
          <a:xfrm>
            <a:off x="2195736" y="1988840"/>
            <a:ext cx="4216716" cy="1177058"/>
          </a:xfrm>
        </p:spPr>
        <p:txBody>
          <a:bodyPr>
            <a:normAutofit/>
          </a:bodyPr>
          <a:lstStyle/>
          <a:p>
            <a:pPr marL="0" indent="0">
              <a:buNone/>
            </a:pPr>
            <a:r>
              <a:rPr lang="en-US" sz="3200" b="1" dirty="0"/>
              <a:t>Be ready for the test</a:t>
            </a:r>
            <a:endParaRPr lang="ru-RU" sz="3200" b="1" dirty="0"/>
          </a:p>
        </p:txBody>
      </p:sp>
      <p:sp>
        <p:nvSpPr>
          <p:cNvPr id="4" name="TextBox 3"/>
          <p:cNvSpPr txBox="1"/>
          <p:nvPr/>
        </p:nvSpPr>
        <p:spPr>
          <a:xfrm>
            <a:off x="3707904" y="3023645"/>
            <a:ext cx="1602178" cy="1200329"/>
          </a:xfrm>
          <a:prstGeom prst="rect">
            <a:avLst/>
          </a:prstGeom>
          <a:noFill/>
        </p:spPr>
        <p:txBody>
          <a:bodyPr wrap="square" rtlCol="0">
            <a:spAutoFit/>
          </a:bodyPr>
          <a:lstStyle/>
          <a:p>
            <a:r>
              <a:rPr lang="en-US" sz="7200" dirty="0">
                <a:solidFill>
                  <a:srgbClr val="0070C0"/>
                </a:solidFill>
              </a:rPr>
              <a:t>03</a:t>
            </a:r>
            <a:endParaRPr lang="ru-RU" sz="7200" dirty="0">
              <a:solidFill>
                <a:srgbClr val="0070C0"/>
              </a:solidFill>
            </a:endParaRPr>
          </a:p>
        </p:txBody>
      </p:sp>
      <p:sp>
        <p:nvSpPr>
          <p:cNvPr id="7" name="TextBox 6"/>
          <p:cNvSpPr txBox="1"/>
          <p:nvPr/>
        </p:nvSpPr>
        <p:spPr>
          <a:xfrm>
            <a:off x="3707904" y="3030573"/>
            <a:ext cx="1602178" cy="1200329"/>
          </a:xfrm>
          <a:prstGeom prst="rect">
            <a:avLst/>
          </a:prstGeom>
          <a:noFill/>
        </p:spPr>
        <p:txBody>
          <a:bodyPr wrap="square" rtlCol="0">
            <a:spAutoFit/>
          </a:bodyPr>
          <a:lstStyle/>
          <a:p>
            <a:r>
              <a:rPr lang="en-US" sz="7200" dirty="0">
                <a:solidFill>
                  <a:srgbClr val="0070C0"/>
                </a:solidFill>
              </a:rPr>
              <a:t>02</a:t>
            </a:r>
            <a:endParaRPr lang="ru-RU" sz="7200" dirty="0">
              <a:solidFill>
                <a:srgbClr val="0070C0"/>
              </a:solidFill>
            </a:endParaRPr>
          </a:p>
        </p:txBody>
      </p:sp>
      <p:sp>
        <p:nvSpPr>
          <p:cNvPr id="8" name="TextBox 7"/>
          <p:cNvSpPr txBox="1"/>
          <p:nvPr/>
        </p:nvSpPr>
        <p:spPr>
          <a:xfrm>
            <a:off x="3707904" y="3016717"/>
            <a:ext cx="1602178" cy="1200329"/>
          </a:xfrm>
          <a:prstGeom prst="rect">
            <a:avLst/>
          </a:prstGeom>
          <a:noFill/>
        </p:spPr>
        <p:txBody>
          <a:bodyPr wrap="square" rtlCol="0">
            <a:spAutoFit/>
          </a:bodyPr>
          <a:lstStyle/>
          <a:p>
            <a:r>
              <a:rPr lang="en-US" sz="7200" dirty="0">
                <a:solidFill>
                  <a:srgbClr val="0070C0"/>
                </a:solidFill>
              </a:rPr>
              <a:t>01</a:t>
            </a:r>
            <a:endParaRPr lang="ru-RU" sz="7200" dirty="0">
              <a:solidFill>
                <a:srgbClr val="0070C0"/>
              </a:solidFill>
            </a:endParaRPr>
          </a:p>
        </p:txBody>
      </p:sp>
      <p:sp>
        <p:nvSpPr>
          <p:cNvPr id="9" name="Объект 2"/>
          <p:cNvSpPr txBox="1">
            <a:spLocks/>
          </p:cNvSpPr>
          <p:nvPr/>
        </p:nvSpPr>
        <p:spPr>
          <a:xfrm>
            <a:off x="3059832" y="4726263"/>
            <a:ext cx="2762064" cy="886121"/>
          </a:xfrm>
          <a:prstGeom prst="rect">
            <a:avLst/>
          </a:prstGeom>
        </p:spPr>
        <p:txBody>
          <a:bodyPr vert="horz" lIns="68580" tIns="34290" rIns="68580" bIns="3429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en-US" sz="3200" b="1" dirty="0"/>
              <a:t>seconds</a:t>
            </a:r>
            <a:endParaRPr lang="ru-RU" sz="3200" b="1" dirty="0"/>
          </a:p>
        </p:txBody>
      </p:sp>
      <p:sp>
        <p:nvSpPr>
          <p:cNvPr id="10" name="TextBox 9"/>
          <p:cNvSpPr txBox="1"/>
          <p:nvPr/>
        </p:nvSpPr>
        <p:spPr>
          <a:xfrm>
            <a:off x="3689902" y="3016716"/>
            <a:ext cx="1602178" cy="1200329"/>
          </a:xfrm>
          <a:prstGeom prst="rect">
            <a:avLst/>
          </a:prstGeom>
          <a:noFill/>
        </p:spPr>
        <p:txBody>
          <a:bodyPr wrap="square" rtlCol="0">
            <a:spAutoFit/>
          </a:bodyPr>
          <a:lstStyle/>
          <a:p>
            <a:r>
              <a:rPr lang="en-US" sz="7200" dirty="0" smtClean="0">
                <a:solidFill>
                  <a:srgbClr val="0070C0"/>
                </a:solidFill>
              </a:rPr>
              <a:t>0</a:t>
            </a:r>
            <a:r>
              <a:rPr lang="ru-RU" sz="7200" dirty="0" smtClean="0">
                <a:solidFill>
                  <a:srgbClr val="0070C0"/>
                </a:solidFill>
              </a:rPr>
              <a:t>0</a:t>
            </a:r>
            <a:endParaRPr lang="ru-RU" sz="7200" dirty="0">
              <a:solidFill>
                <a:srgbClr val="0070C0"/>
              </a:solidFill>
            </a:endParaRPr>
          </a:p>
        </p:txBody>
      </p:sp>
    </p:spTree>
    <p:extLst>
      <p:ext uri="{BB962C8B-B14F-4D97-AF65-F5344CB8AC3E}">
        <p14:creationId xmlns:p14="http://schemas.microsoft.com/office/powerpoint/2010/main" val="2915532148"/>
      </p:ext>
    </p:extLst>
  </p:cSld>
  <p:clrMapOvr>
    <a:masterClrMapping/>
  </p:clrMapOvr>
  <p:transition spd="slow" advTm="603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0" presetClass="exit" presetSubtype="0" fill="hold" grpId="1" nodeType="afterEffect">
                                  <p:stCondLst>
                                    <p:cond delay="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par>
                          <p:cTn id="11" fill="hold">
                            <p:stCondLst>
                              <p:cond delay="1500"/>
                            </p:stCondLst>
                            <p:childTnLst>
                              <p:par>
                                <p:cTn id="12" presetID="1" presetClass="entr" presetSubtype="0" fill="hold" grpId="0" nodeType="afterEffect">
                                  <p:stCondLst>
                                    <p:cond delay="50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2000"/>
                            </p:stCondLst>
                            <p:childTnLst>
                              <p:par>
                                <p:cTn id="15" presetID="10" presetClass="exit" presetSubtype="0" fill="hold" grpId="1" nodeType="afterEffect">
                                  <p:stCondLst>
                                    <p:cond delay="50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par>
                          <p:cTn id="18" fill="hold">
                            <p:stCondLst>
                              <p:cond delay="3000"/>
                            </p:stCondLst>
                            <p:childTnLst>
                              <p:par>
                                <p:cTn id="19" presetID="1" presetClass="entr" presetSubtype="0" fill="hold" grpId="0" nodeType="afterEffect">
                                  <p:stCondLst>
                                    <p:cond delay="50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3500"/>
                            </p:stCondLst>
                            <p:childTnLst>
                              <p:par>
                                <p:cTn id="22" presetID="10" presetClass="exit" presetSubtype="0" fill="hold" grpId="1" nodeType="afterEffect">
                                  <p:stCondLst>
                                    <p:cond delay="50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5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5000"/>
                            </p:stCondLst>
                            <p:childTnLst>
                              <p:par>
                                <p:cTn id="29" presetID="10" presetClass="exit" presetSubtype="0" fill="hold" grpId="1" nodeType="afterEffect">
                                  <p:stCondLst>
                                    <p:cond delay="50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P spid="7" grpId="1"/>
      <p:bldP spid="8" grpId="0"/>
      <p:bldP spid="8" grpId="1"/>
      <p:bldP spid="10" grpId="0"/>
      <p:bldP spid="10" grpId="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сность">
  <a:themeElements>
    <a:clrScheme name="Главная">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Аптека">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Ясность">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1052</TotalTime>
  <Words>1010</Words>
  <Application>Microsoft Office PowerPoint</Application>
  <PresentationFormat>Экран (4:3)</PresentationFormat>
  <Paragraphs>492</Paragraphs>
  <Slides>13</Slides>
  <Notes>2</Notes>
  <HiddenSlides>0</HiddenSlides>
  <MMClips>2</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Ясность</vt:lpstr>
      <vt:lpstr>Презентация PowerPoint</vt:lpstr>
      <vt:lpstr>Запись номера КИМ</vt:lpstr>
      <vt:lpstr>Task 1</vt:lpstr>
      <vt:lpstr>Task 1. You are going to read the text aloud. You have 1.5 minutes to read the text silently, and then be ready to read it aloud. Remember that you will not have more than 2 minutes for reading aloud.</vt:lpstr>
      <vt:lpstr>Task 1</vt:lpstr>
      <vt:lpstr>Task 1. You are going to read the text aloud. You have 1.5 minutes to read the text silently, and then be ready to read it aloud. Remember that you will not have more than 2 minutes for reading aloud.</vt:lpstr>
      <vt:lpstr>Task 2</vt:lpstr>
      <vt:lpstr>Task 2. You are going to take part in a telephone survey. You have to answer six questions. Give full answers to the questions.</vt:lpstr>
      <vt:lpstr>Task 3</vt:lpstr>
      <vt:lpstr>Task 3. You are going to give a talk about travelling. You will have to start in 1.5 minutes and will speak for not more than 2 minutes. </vt:lpstr>
      <vt:lpstr>Task 3</vt:lpstr>
      <vt:lpstr>Task 3. You are going to give a talk about travelling. You will have to start in 1.5 minutes and will speak for not more than 2 minutes. </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Людмила Игошина</dc:creator>
  <cp:lastModifiedBy>Людмила Игошина</cp:lastModifiedBy>
  <cp:revision>62</cp:revision>
  <dcterms:created xsi:type="dcterms:W3CDTF">2017-03-20T05:01:07Z</dcterms:created>
  <dcterms:modified xsi:type="dcterms:W3CDTF">2017-03-23T09:02:05Z</dcterms:modified>
</cp:coreProperties>
</file>