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660"/>
  </p:normalViewPr>
  <p:slideViewPr>
    <p:cSldViewPr>
      <p:cViewPr varScale="1">
        <p:scale>
          <a:sx n="46" d="100"/>
          <a:sy n="46" d="100"/>
        </p:scale>
        <p:origin x="1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63AB-6ADA-439F-8D9E-3424537E95C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91A1-5F2E-489D-8889-02AB252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5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63AB-6ADA-439F-8D9E-3424537E95C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91A1-5F2E-489D-8889-02AB252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63AB-6ADA-439F-8D9E-3424537E95C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91A1-5F2E-489D-8889-02AB252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1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63AB-6ADA-439F-8D9E-3424537E95C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91A1-5F2E-489D-8889-02AB252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4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63AB-6ADA-439F-8D9E-3424537E95C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91A1-5F2E-489D-8889-02AB252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63AB-6ADA-439F-8D9E-3424537E95C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91A1-5F2E-489D-8889-02AB252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63AB-6ADA-439F-8D9E-3424537E95C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91A1-5F2E-489D-8889-02AB252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63AB-6ADA-439F-8D9E-3424537E95C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91A1-5F2E-489D-8889-02AB252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0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63AB-6ADA-439F-8D9E-3424537E95C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91A1-5F2E-489D-8889-02AB252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63AB-6ADA-439F-8D9E-3424537E95C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91A1-5F2E-489D-8889-02AB252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63AB-6ADA-439F-8D9E-3424537E95C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91A1-5F2E-489D-8889-02AB252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863AB-6ADA-439F-8D9E-3424537E95C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B91A1-5F2E-489D-8889-02AB252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91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1.jpg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slide" Target="slide1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zine.com/bank/puzzlepictures.html" TargetMode="External"/><Relationship Id="rId2" Type="http://schemas.openxmlformats.org/officeDocument/2006/relationships/hyperlink" Target="http://www.artscroll.ru/Images/2008/l/LiaSelina/000023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.jp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slide" Target="slide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slide" Target="slide6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slide" Target="slide8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slide" Target="slide9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slide" Target="slide10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380" y="1556792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Знаешь ли ты таблицу умножения?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93296"/>
            <a:ext cx="6400800" cy="55091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2095" y="3717032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МКС(К)ОУ «Краснинская школа интернат VIII вида»,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Ленинск – Кузнецкий район,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Кемеровская область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Черепанова Елена Николаевна,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учитель математики.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8780" y="6237312"/>
            <a:ext cx="635219" cy="620688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rId2" action="ppaction://hlinksldjump" highlightClick="1"/>
          </p:cNvPr>
          <p:cNvSpPr/>
          <p:nvPr/>
        </p:nvSpPr>
        <p:spPr>
          <a:xfrm>
            <a:off x="7785674" y="6237312"/>
            <a:ext cx="635219" cy="620688"/>
          </a:xfrm>
          <a:prstGeom prst="actionButtonInformati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10000" t="5000" r="1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1535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357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9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002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4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5353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7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3578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535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180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5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48264" y="4449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6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Freeform 6"/>
          <p:cNvSpPr>
            <a:spLocks/>
          </p:cNvSpPr>
          <p:nvPr/>
        </p:nvSpPr>
        <p:spPr bwMode="auto">
          <a:xfrm>
            <a:off x="899592" y="383203"/>
            <a:ext cx="2206095" cy="1729260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8"/>
          <p:cNvSpPr>
            <a:spLocks/>
          </p:cNvSpPr>
          <p:nvPr/>
        </p:nvSpPr>
        <p:spPr bwMode="auto">
          <a:xfrm>
            <a:off x="2683901" y="383203"/>
            <a:ext cx="1965390" cy="1973914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6089105" y="383203"/>
            <a:ext cx="2155303" cy="1732967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1"/>
          <p:cNvSpPr>
            <a:spLocks/>
          </p:cNvSpPr>
          <p:nvPr/>
        </p:nvSpPr>
        <p:spPr bwMode="auto">
          <a:xfrm>
            <a:off x="2465279" y="2055006"/>
            <a:ext cx="2440174" cy="2053612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4280504" y="3491423"/>
            <a:ext cx="2420300" cy="2025809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899592" y="3723102"/>
            <a:ext cx="2128805" cy="179413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17"/>
          <p:cNvSpPr>
            <a:spLocks/>
          </p:cNvSpPr>
          <p:nvPr/>
        </p:nvSpPr>
        <p:spPr bwMode="auto">
          <a:xfrm>
            <a:off x="899592" y="1819620"/>
            <a:ext cx="1960973" cy="2205594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02513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23105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>
            <a:hlinkClick r:id="rId6" action="ppaction://hlinksldjump"/>
          </p:cNvPr>
          <p:cNvSpPr/>
          <p:nvPr/>
        </p:nvSpPr>
        <p:spPr>
          <a:xfrm>
            <a:off x="5143697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64288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31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0" grpId="0"/>
      <p:bldP spid="6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10000" t="5000" r="1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1535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357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9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002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4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5353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7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3578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1803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6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535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180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5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0028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6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Freeform 6"/>
          <p:cNvSpPr>
            <a:spLocks/>
          </p:cNvSpPr>
          <p:nvPr/>
        </p:nvSpPr>
        <p:spPr bwMode="auto">
          <a:xfrm>
            <a:off x="899592" y="383203"/>
            <a:ext cx="2206095" cy="1729260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8"/>
          <p:cNvSpPr>
            <a:spLocks/>
          </p:cNvSpPr>
          <p:nvPr/>
        </p:nvSpPr>
        <p:spPr bwMode="auto">
          <a:xfrm>
            <a:off x="2683901" y="383203"/>
            <a:ext cx="1965390" cy="1973914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6089105" y="383203"/>
            <a:ext cx="2155303" cy="1732967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1"/>
          <p:cNvSpPr>
            <a:spLocks/>
          </p:cNvSpPr>
          <p:nvPr/>
        </p:nvSpPr>
        <p:spPr bwMode="auto">
          <a:xfrm>
            <a:off x="2465279" y="2055006"/>
            <a:ext cx="2440174" cy="2053612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2"/>
          <p:cNvSpPr>
            <a:spLocks/>
          </p:cNvSpPr>
          <p:nvPr/>
        </p:nvSpPr>
        <p:spPr bwMode="auto">
          <a:xfrm>
            <a:off x="6367351" y="3723102"/>
            <a:ext cx="1877057" cy="1794130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4280504" y="3491423"/>
            <a:ext cx="2420300" cy="2025809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899592" y="3723102"/>
            <a:ext cx="2128805" cy="179413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17"/>
          <p:cNvSpPr>
            <a:spLocks/>
          </p:cNvSpPr>
          <p:nvPr/>
        </p:nvSpPr>
        <p:spPr bwMode="auto">
          <a:xfrm>
            <a:off x="899592" y="1819620"/>
            <a:ext cx="1960973" cy="2205594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Скругленный прямоугольник 30">
            <a:hlinkClick r:id="rId7" action="ppaction://hlinksldjump"/>
          </p:cNvPr>
          <p:cNvSpPr/>
          <p:nvPr/>
        </p:nvSpPr>
        <p:spPr>
          <a:xfrm>
            <a:off x="1102513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23105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43697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64288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10000" t="5000" r="1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1535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357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9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180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002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4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5353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7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3578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1803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6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535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180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5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0028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6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Freeform 6"/>
          <p:cNvSpPr>
            <a:spLocks/>
          </p:cNvSpPr>
          <p:nvPr/>
        </p:nvSpPr>
        <p:spPr bwMode="auto">
          <a:xfrm>
            <a:off x="899592" y="383203"/>
            <a:ext cx="2206095" cy="1729260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8"/>
          <p:cNvSpPr>
            <a:spLocks/>
          </p:cNvSpPr>
          <p:nvPr/>
        </p:nvSpPr>
        <p:spPr bwMode="auto">
          <a:xfrm>
            <a:off x="2683901" y="383203"/>
            <a:ext cx="1965390" cy="1973914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6089105" y="383203"/>
            <a:ext cx="2155303" cy="1732967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0"/>
          <p:cNvSpPr>
            <a:spLocks/>
          </p:cNvSpPr>
          <p:nvPr/>
        </p:nvSpPr>
        <p:spPr bwMode="auto">
          <a:xfrm>
            <a:off x="4519001" y="2051299"/>
            <a:ext cx="2201677" cy="1777450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1"/>
          <p:cNvSpPr>
            <a:spLocks/>
          </p:cNvSpPr>
          <p:nvPr/>
        </p:nvSpPr>
        <p:spPr bwMode="auto">
          <a:xfrm>
            <a:off x="2465279" y="2055006"/>
            <a:ext cx="2440174" cy="2053612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2"/>
          <p:cNvSpPr>
            <a:spLocks/>
          </p:cNvSpPr>
          <p:nvPr/>
        </p:nvSpPr>
        <p:spPr bwMode="auto">
          <a:xfrm>
            <a:off x="6367351" y="3723102"/>
            <a:ext cx="1877057" cy="1794130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4280504" y="3491423"/>
            <a:ext cx="2420300" cy="2025809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899592" y="3723102"/>
            <a:ext cx="2128805" cy="179413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17"/>
          <p:cNvSpPr>
            <a:spLocks/>
          </p:cNvSpPr>
          <p:nvPr/>
        </p:nvSpPr>
        <p:spPr bwMode="auto">
          <a:xfrm>
            <a:off x="899592" y="1819620"/>
            <a:ext cx="1960973" cy="2205594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02513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23105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43697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>
            <a:hlinkClick r:id="rId7" action="ppaction://hlinksldjump"/>
          </p:cNvPr>
          <p:cNvSpPr/>
          <p:nvPr/>
        </p:nvSpPr>
        <p:spPr>
          <a:xfrm>
            <a:off x="7164288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4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считай лучш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1" grpId="0"/>
      <p:bldP spid="8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10000" t="5000" r="1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1535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357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9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180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002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4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5353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7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3578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1803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6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535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0939" y="4504327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180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5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0028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6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Freeform 6"/>
          <p:cNvSpPr>
            <a:spLocks/>
          </p:cNvSpPr>
          <p:nvPr/>
        </p:nvSpPr>
        <p:spPr bwMode="auto">
          <a:xfrm>
            <a:off x="899592" y="383203"/>
            <a:ext cx="2206095" cy="1729260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7"/>
          <p:cNvSpPr>
            <a:spLocks/>
          </p:cNvSpPr>
          <p:nvPr/>
        </p:nvSpPr>
        <p:spPr bwMode="auto">
          <a:xfrm>
            <a:off x="4304795" y="383203"/>
            <a:ext cx="2135429" cy="1964646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8"/>
          <p:cNvSpPr>
            <a:spLocks/>
          </p:cNvSpPr>
          <p:nvPr/>
        </p:nvSpPr>
        <p:spPr bwMode="auto">
          <a:xfrm>
            <a:off x="2683901" y="383203"/>
            <a:ext cx="1965390" cy="1973914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6089105" y="383203"/>
            <a:ext cx="2155303" cy="1732967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0"/>
          <p:cNvSpPr>
            <a:spLocks/>
          </p:cNvSpPr>
          <p:nvPr/>
        </p:nvSpPr>
        <p:spPr bwMode="auto">
          <a:xfrm>
            <a:off x="4519001" y="2051299"/>
            <a:ext cx="2201677" cy="1777450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1"/>
          <p:cNvSpPr>
            <a:spLocks/>
          </p:cNvSpPr>
          <p:nvPr/>
        </p:nvSpPr>
        <p:spPr bwMode="auto">
          <a:xfrm>
            <a:off x="2465279" y="2055006"/>
            <a:ext cx="2440174" cy="2053612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2"/>
          <p:cNvSpPr>
            <a:spLocks/>
          </p:cNvSpPr>
          <p:nvPr/>
        </p:nvSpPr>
        <p:spPr bwMode="auto">
          <a:xfrm>
            <a:off x="6367351" y="3723102"/>
            <a:ext cx="1877057" cy="1794130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4280504" y="3491423"/>
            <a:ext cx="2420300" cy="2025809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899592" y="3723102"/>
            <a:ext cx="2128805" cy="179413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17"/>
          <p:cNvSpPr>
            <a:spLocks/>
          </p:cNvSpPr>
          <p:nvPr/>
        </p:nvSpPr>
        <p:spPr bwMode="auto">
          <a:xfrm>
            <a:off x="899592" y="1819620"/>
            <a:ext cx="1960973" cy="2205594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02513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>
            <a:hlinkClick r:id="rId7" action="ppaction://hlinksldjump"/>
          </p:cNvPr>
          <p:cNvSpPr/>
          <p:nvPr/>
        </p:nvSpPr>
        <p:spPr>
          <a:xfrm>
            <a:off x="3123105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43697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64288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5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читай лучш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ересчит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/>
      <p:bldP spid="5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10000" t="5000" r="1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1535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357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9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180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002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4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5353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7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3578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1803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6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40028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9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535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23578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180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5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0028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6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Freeform 6"/>
          <p:cNvSpPr>
            <a:spLocks/>
          </p:cNvSpPr>
          <p:nvPr/>
        </p:nvSpPr>
        <p:spPr bwMode="auto">
          <a:xfrm>
            <a:off x="899592" y="383203"/>
            <a:ext cx="2206095" cy="1729260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7"/>
          <p:cNvSpPr>
            <a:spLocks/>
          </p:cNvSpPr>
          <p:nvPr/>
        </p:nvSpPr>
        <p:spPr bwMode="auto">
          <a:xfrm>
            <a:off x="4304795" y="383203"/>
            <a:ext cx="2135429" cy="1964646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8"/>
          <p:cNvSpPr>
            <a:spLocks/>
          </p:cNvSpPr>
          <p:nvPr/>
        </p:nvSpPr>
        <p:spPr bwMode="auto">
          <a:xfrm>
            <a:off x="2683901" y="383203"/>
            <a:ext cx="1965390" cy="1973914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6089105" y="383203"/>
            <a:ext cx="2155303" cy="1732967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0"/>
          <p:cNvSpPr>
            <a:spLocks/>
          </p:cNvSpPr>
          <p:nvPr/>
        </p:nvSpPr>
        <p:spPr bwMode="auto">
          <a:xfrm>
            <a:off x="4519001" y="2051299"/>
            <a:ext cx="2201677" cy="1777450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1"/>
          <p:cNvSpPr>
            <a:spLocks/>
          </p:cNvSpPr>
          <p:nvPr/>
        </p:nvSpPr>
        <p:spPr bwMode="auto">
          <a:xfrm>
            <a:off x="2465279" y="2055006"/>
            <a:ext cx="2440174" cy="2053612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2"/>
          <p:cNvSpPr>
            <a:spLocks/>
          </p:cNvSpPr>
          <p:nvPr/>
        </p:nvSpPr>
        <p:spPr bwMode="auto">
          <a:xfrm>
            <a:off x="6367351" y="3723102"/>
            <a:ext cx="1877057" cy="1794130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4280504" y="3491423"/>
            <a:ext cx="2420300" cy="2025809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5"/>
          <p:cNvSpPr>
            <a:spLocks/>
          </p:cNvSpPr>
          <p:nvPr/>
        </p:nvSpPr>
        <p:spPr bwMode="auto">
          <a:xfrm>
            <a:off x="2668444" y="3762025"/>
            <a:ext cx="1965390" cy="1755207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899592" y="3723102"/>
            <a:ext cx="2128805" cy="179413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17"/>
          <p:cNvSpPr>
            <a:spLocks/>
          </p:cNvSpPr>
          <p:nvPr/>
        </p:nvSpPr>
        <p:spPr bwMode="auto">
          <a:xfrm>
            <a:off x="899592" y="1819620"/>
            <a:ext cx="1960973" cy="2205594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02513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23105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5143697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64288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читай лучш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 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0" t="5000" r="1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1535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357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9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180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002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4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5353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7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3578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1803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6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40028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9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535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23578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180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5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0028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6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Freeform 6"/>
          <p:cNvSpPr>
            <a:spLocks/>
          </p:cNvSpPr>
          <p:nvPr/>
        </p:nvSpPr>
        <p:spPr bwMode="auto">
          <a:xfrm>
            <a:off x="899592" y="383203"/>
            <a:ext cx="2206095" cy="1729260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7"/>
          <p:cNvSpPr>
            <a:spLocks/>
          </p:cNvSpPr>
          <p:nvPr/>
        </p:nvSpPr>
        <p:spPr bwMode="auto">
          <a:xfrm>
            <a:off x="4304795" y="383203"/>
            <a:ext cx="2135429" cy="1964646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8"/>
          <p:cNvSpPr>
            <a:spLocks/>
          </p:cNvSpPr>
          <p:nvPr/>
        </p:nvSpPr>
        <p:spPr bwMode="auto">
          <a:xfrm>
            <a:off x="2683901" y="383203"/>
            <a:ext cx="1965390" cy="1973914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6089105" y="383203"/>
            <a:ext cx="2155303" cy="1732967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0"/>
          <p:cNvSpPr>
            <a:spLocks/>
          </p:cNvSpPr>
          <p:nvPr/>
        </p:nvSpPr>
        <p:spPr bwMode="auto">
          <a:xfrm>
            <a:off x="4519001" y="2051299"/>
            <a:ext cx="2201677" cy="1777450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1"/>
          <p:cNvSpPr>
            <a:spLocks/>
          </p:cNvSpPr>
          <p:nvPr/>
        </p:nvSpPr>
        <p:spPr bwMode="auto">
          <a:xfrm>
            <a:off x="2465279" y="2055006"/>
            <a:ext cx="2440174" cy="2053612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2"/>
          <p:cNvSpPr>
            <a:spLocks/>
          </p:cNvSpPr>
          <p:nvPr/>
        </p:nvSpPr>
        <p:spPr bwMode="auto">
          <a:xfrm>
            <a:off x="6367351" y="3723102"/>
            <a:ext cx="1877057" cy="1794130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4280504" y="3491423"/>
            <a:ext cx="2420300" cy="2025809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4"/>
          <p:cNvSpPr>
            <a:spLocks/>
          </p:cNvSpPr>
          <p:nvPr/>
        </p:nvSpPr>
        <p:spPr bwMode="auto">
          <a:xfrm>
            <a:off x="6309934" y="1784404"/>
            <a:ext cx="1934474" cy="2257490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5"/>
          <p:cNvSpPr>
            <a:spLocks/>
          </p:cNvSpPr>
          <p:nvPr/>
        </p:nvSpPr>
        <p:spPr bwMode="auto">
          <a:xfrm>
            <a:off x="2668444" y="3762025"/>
            <a:ext cx="1965390" cy="1755207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899592" y="3723102"/>
            <a:ext cx="2128805" cy="179413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17"/>
          <p:cNvSpPr>
            <a:spLocks/>
          </p:cNvSpPr>
          <p:nvPr/>
        </p:nvSpPr>
        <p:spPr bwMode="auto">
          <a:xfrm>
            <a:off x="899592" y="1819620"/>
            <a:ext cx="1960973" cy="2205594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93241" y="5696425"/>
            <a:ext cx="43845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Segoe Script" pitchFamily="34" charset="0"/>
              </a:rPr>
              <a:t>Молодец!</a:t>
            </a:r>
            <a:endParaRPr lang="ru-RU" sz="66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16" name="Управляющая кнопка: документ 15">
            <a:hlinkClick r:id="" action="ppaction://hlinkshowjump?jump=endshow" highlightClick="1"/>
          </p:cNvPr>
          <p:cNvSpPr/>
          <p:nvPr/>
        </p:nvSpPr>
        <p:spPr>
          <a:xfrm>
            <a:off x="8589030" y="6304002"/>
            <a:ext cx="554970" cy="553998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88640"/>
            <a:ext cx="3963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– источники: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768" y="1196752"/>
            <a:ext cx="8550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www.artscroll.ru/Images/2008/l/LiaSelina/000023.jpg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картинка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460432" y="6322044"/>
            <a:ext cx="683568" cy="521208"/>
          </a:xfrm>
          <a:prstGeom prst="actionButtonBeginning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7768" y="1620719"/>
            <a:ext cx="8931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www.indezine.com/bank/puzzlepictures.html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шаблон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9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08780" y="6237312"/>
            <a:ext cx="635219" cy="620688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476672"/>
            <a:ext cx="85748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Segoe Script" pitchFamily="34" charset="0"/>
              </a:rPr>
              <a:t>Ребята!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r>
              <a:rPr lang="ru-RU" sz="2400" b="1" dirty="0" smtClean="0">
                <a:latin typeface="Segoe Script" pitchFamily="34" charset="0"/>
              </a:rPr>
              <a:t>А хорошо ли вы знаете таблицу умножения? Давайте проверим.  Вам нужно правильно решить пример и найти ответ среди четырёх предложенных. Если вы отвечаете верно, то появляется часть картинки и следующий пример. Если вы решите все примеры правильно, то увидите, как Золушка собиралась на бал.  </a:t>
            </a:r>
          </a:p>
          <a:p>
            <a:endParaRPr lang="ru-RU" sz="2400" b="1" dirty="0">
              <a:latin typeface="Segoe Script" pitchFamily="34" charset="0"/>
            </a:endParaRPr>
          </a:p>
          <a:p>
            <a:endParaRPr lang="ru-RU" sz="2400" b="1" dirty="0" smtClean="0">
              <a:latin typeface="Segoe Script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Segoe Script" pitchFamily="34" charset="0"/>
              </a:rPr>
              <a:t>Удачи!</a:t>
            </a:r>
            <a:endParaRPr lang="ru-RU" sz="5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10000" t="5000" r="1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1535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02513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3123105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43697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64288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читай лучш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10000" t="5000" r="1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1535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535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Freeform 6"/>
          <p:cNvSpPr>
            <a:spLocks/>
          </p:cNvSpPr>
          <p:nvPr/>
        </p:nvSpPr>
        <p:spPr bwMode="auto">
          <a:xfrm>
            <a:off x="899592" y="383203"/>
            <a:ext cx="2206095" cy="1729260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02513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23105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5143697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64288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ересчит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10000" t="5000" r="1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1535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002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4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535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Freeform 6"/>
          <p:cNvSpPr>
            <a:spLocks/>
          </p:cNvSpPr>
          <p:nvPr/>
        </p:nvSpPr>
        <p:spPr bwMode="auto">
          <a:xfrm>
            <a:off x="899592" y="383203"/>
            <a:ext cx="2206095" cy="1729260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899592" y="3723102"/>
            <a:ext cx="2128805" cy="179413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Скругленный прямоугольник 30">
            <a:hlinkClick r:id="rId7" action="ppaction://hlinksldjump"/>
          </p:cNvPr>
          <p:cNvSpPr/>
          <p:nvPr/>
        </p:nvSpPr>
        <p:spPr>
          <a:xfrm>
            <a:off x="1102513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23105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43697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64288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ересчит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2" grpId="0"/>
      <p:bldP spid="14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10000" t="5000" r="1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1535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002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4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535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180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5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Freeform 6"/>
          <p:cNvSpPr>
            <a:spLocks/>
          </p:cNvSpPr>
          <p:nvPr/>
        </p:nvSpPr>
        <p:spPr bwMode="auto">
          <a:xfrm>
            <a:off x="899592" y="383203"/>
            <a:ext cx="2206095" cy="1729260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6089105" y="383203"/>
            <a:ext cx="2155303" cy="1732967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899592" y="3723102"/>
            <a:ext cx="2128805" cy="179413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02513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23105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43697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>
            <a:hlinkClick r:id="rId6" action="ppaction://hlinksldjump"/>
          </p:cNvPr>
          <p:cNvSpPr/>
          <p:nvPr/>
        </p:nvSpPr>
        <p:spPr>
          <a:xfrm>
            <a:off x="7164288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 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  <p:bldP spid="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10000" t="5000" r="1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1535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002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4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3578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535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180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5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Freeform 6"/>
          <p:cNvSpPr>
            <a:spLocks/>
          </p:cNvSpPr>
          <p:nvPr/>
        </p:nvSpPr>
        <p:spPr bwMode="auto">
          <a:xfrm>
            <a:off x="899592" y="383203"/>
            <a:ext cx="2206095" cy="1729260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6089105" y="383203"/>
            <a:ext cx="2155303" cy="1732967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4280504" y="3491423"/>
            <a:ext cx="2420300" cy="2025809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899592" y="3723102"/>
            <a:ext cx="2128805" cy="179413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02513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23105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5143697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64288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ересчит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4" grpId="0"/>
      <p:bldP spid="11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10000" t="5000" r="1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1535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002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4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5353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7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3578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535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180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5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Freeform 6"/>
          <p:cNvSpPr>
            <a:spLocks/>
          </p:cNvSpPr>
          <p:nvPr/>
        </p:nvSpPr>
        <p:spPr bwMode="auto">
          <a:xfrm>
            <a:off x="899592" y="383203"/>
            <a:ext cx="2206095" cy="1729260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6089105" y="383203"/>
            <a:ext cx="2155303" cy="1732967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1"/>
          <p:cNvSpPr>
            <a:spLocks/>
          </p:cNvSpPr>
          <p:nvPr/>
        </p:nvSpPr>
        <p:spPr bwMode="auto">
          <a:xfrm>
            <a:off x="2465279" y="2055006"/>
            <a:ext cx="2440174" cy="2053612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4280504" y="3491423"/>
            <a:ext cx="2420300" cy="2025809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899592" y="3723102"/>
            <a:ext cx="2128805" cy="179413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02513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23105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43697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>
            <a:hlinkClick r:id="rId7" action="ppaction://hlinksldjump"/>
          </p:cNvPr>
          <p:cNvSpPr/>
          <p:nvPr/>
        </p:nvSpPr>
        <p:spPr>
          <a:xfrm>
            <a:off x="7164288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 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считай лучш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3" grpId="0"/>
      <p:bldP spid="9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10000" t="5000" r="1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15353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8270" y="92652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9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0028" y="91094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4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5353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7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3578" y="266625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8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535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∙ 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1803" y="450548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∙ 5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Freeform 6"/>
          <p:cNvSpPr>
            <a:spLocks/>
          </p:cNvSpPr>
          <p:nvPr/>
        </p:nvSpPr>
        <p:spPr bwMode="auto">
          <a:xfrm>
            <a:off x="899592" y="383203"/>
            <a:ext cx="2206095" cy="1729260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auto">
          <a:xfrm>
            <a:off x="6089105" y="383203"/>
            <a:ext cx="2155303" cy="1732967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1"/>
          <p:cNvSpPr>
            <a:spLocks/>
          </p:cNvSpPr>
          <p:nvPr/>
        </p:nvSpPr>
        <p:spPr bwMode="auto">
          <a:xfrm>
            <a:off x="2465279" y="2055006"/>
            <a:ext cx="2440174" cy="2053612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3"/>
          <p:cNvSpPr>
            <a:spLocks/>
          </p:cNvSpPr>
          <p:nvPr/>
        </p:nvSpPr>
        <p:spPr bwMode="auto">
          <a:xfrm>
            <a:off x="4280504" y="3491423"/>
            <a:ext cx="2420300" cy="2025809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6"/>
          <p:cNvSpPr>
            <a:spLocks/>
          </p:cNvSpPr>
          <p:nvPr/>
        </p:nvSpPr>
        <p:spPr bwMode="auto">
          <a:xfrm>
            <a:off x="899592" y="3723102"/>
            <a:ext cx="2128805" cy="179413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17"/>
          <p:cNvSpPr>
            <a:spLocks/>
          </p:cNvSpPr>
          <p:nvPr/>
        </p:nvSpPr>
        <p:spPr bwMode="auto">
          <a:xfrm>
            <a:off x="899592" y="1819620"/>
            <a:ext cx="1960973" cy="2205594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Скругленный прямоугольник 30">
            <a:hlinkClick r:id="rId7" action="ppaction://hlinksldjump"/>
          </p:cNvPr>
          <p:cNvSpPr/>
          <p:nvPr/>
        </p:nvSpPr>
        <p:spPr>
          <a:xfrm>
            <a:off x="1102513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23105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43697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64288" y="5905802"/>
            <a:ext cx="914400" cy="6137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ересчит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423</Words>
  <Application>Microsoft Office PowerPoint</Application>
  <PresentationFormat>Экран (4:3)</PresentationFormat>
  <Paragraphs>156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Segoe Script</vt:lpstr>
      <vt:lpstr>Times New Roman</vt:lpstr>
      <vt:lpstr>Тема Office</vt:lpstr>
      <vt:lpstr>Знаешь ли ты таблицу умножения?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Скачано с www.znanio.ru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Viktar</cp:lastModifiedBy>
  <cp:revision>16</cp:revision>
  <dcterms:created xsi:type="dcterms:W3CDTF">2014-01-04T07:13:27Z</dcterms:created>
  <dcterms:modified xsi:type="dcterms:W3CDTF">2020-08-26T08:13:53Z</dcterms:modified>
</cp:coreProperties>
</file>