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A7CB1-04F8-4488-A594-1A0E030E7638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0030-45BF-48D4-B508-32AEE0371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79000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214422"/>
          <a:ext cx="7715304" cy="548640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83627" y="714356"/>
            <a:ext cx="55899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9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928934"/>
            <a:ext cx="73568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Обособленные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Члены  предложения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5786" y="1142984"/>
            <a:ext cx="75009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при выделении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вводного слова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я без промедления,(1) сию секунду возьмусь за работу,(2) быть может,(3) выправлю,(4) и не будет позора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4857760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2, 3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07440" y="-1550438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094411"/>
          <a:ext cx="7715304" cy="548640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357166"/>
            <a:ext cx="75724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при выделении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обособленного определения, выраженного причастным оборотом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Вместо них на улице с понедельничного утра в великом множестве появлялись лохматые «чухонские» лошадки,(1) запряженные в легковые саночки или в обычные сельские розвальни,(2) со сбруями,(3) разукрашенными разноцветными ленточками,(4) увешанные голосистыми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колокольцами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бубенцами,(5) большими,(6) маленькими,(7) басистыми,(8) дискантовыми...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214950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1, 2, 3, 4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000108"/>
          <a:ext cx="7715304" cy="4023360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В приведенном ниже предложении из прочитанного текста пронумерованы все запятые. Выпишите цифры, обозначающие запятые между </a:t>
                      </a:r>
                      <a:r>
                        <a:rPr lang="ru-RU" sz="2400" b="1" u="sng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однородными членами предложения</a:t>
                      </a:r>
                      <a:r>
                        <a:rPr lang="ru-RU" sz="2400" b="1" u="sng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spc="-15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Пока мы пели,(1) пили,(2) говорили друг другу вздор и смеялись,(3) здесь,(4) в этом чуждом нам мире неба,(5) тумана и моря, (6) взошла кроткая,(7) одинокая и всегда печальная луна,(8) и воцарилась глубокая полночь,(9) совершенно такая же,(10) как пять-десять тысяч лет тому назад.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71802" y="5214950"/>
            <a:ext cx="2658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1, 2, 5, 7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550438"/>
            <a:ext cx="7329120" cy="985844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57224" y="1071546"/>
            <a:ext cx="75009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годами труба засорилась,(1) ее никогда не чистили,(2) и после каждого большого ливня вода заливала улицы,(3) площади,(4) нижние этажи домов по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Неглинному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проезду.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4786322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3, 4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550438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071546"/>
          <a:ext cx="7500990" cy="3291840"/>
        </p:xfrm>
        <a:graphic>
          <a:graphicData uri="http://schemas.openxmlformats.org/drawingml/2006/table">
            <a:tbl>
              <a:tblPr/>
              <a:tblGrid>
                <a:gridCol w="750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В приведенном ниже предложении из прочитанного текста пронумерованы все запятые. Выпишите цифры, обозначающие запятые, выделяющие </a:t>
                      </a:r>
                      <a:r>
                        <a:rPr lang="ru-RU" sz="2400" b="1" u="sng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обособленное определение</a:t>
                      </a:r>
                      <a:r>
                        <a:rPr lang="ru-RU" sz="2400" b="1" u="sng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Бедняки,(1) продававшие с себя платье и обувь,(2) тут же снимали их и переодевались вместо сапог в лапти или опорки,(3) а из костюмов – в «</a:t>
                      </a:r>
                      <a:r>
                        <a:rPr lang="ru-RU" sz="2400" b="1" i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сменку</a:t>
                      </a: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до седьмого колена»,(4) сквозь которую тело видно...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71934" y="4786322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1, 2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1285860"/>
            <a:ext cx="75009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запятые, разделяющие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однородные члены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 не может и не должен оставаться незыблемой,(1) неподвижной твердыней,(2) перемены в нем естественны и неизбежны,(3) в особенности в такое бурное переменчивое время,(4) как наше.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50720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550438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1142984"/>
          <a:ext cx="7429552" cy="3714776"/>
        </p:xfrm>
        <a:graphic>
          <a:graphicData uri="http://schemas.openxmlformats.org/drawingml/2006/table">
            <a:tbl>
              <a:tblPr/>
              <a:tblGrid>
                <a:gridCol w="742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В приведенном ниже предложении из прочитанного текста пронумерованы все запятые. Выпишите цифры, обозначающие запятые, выделяющие </a:t>
                      </a:r>
                      <a:r>
                        <a:rPr lang="ru-RU" sz="2400" b="1" u="sng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обособленное обстоятельство</a:t>
                      </a:r>
                      <a:r>
                        <a:rPr lang="ru-RU" sz="2400" b="1" u="sng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Подлетая,(1) отлетая,(2) прыгая рядом со своим птенчиком(3), она довольно быстро добилась первых успехов: птенец начал нерешительно,(4) потихоньку скакать в траве.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43372" y="50720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79000"/>
            <a:ext cx="7329120" cy="985844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1071546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Иногда ночью,(1) просыпаясь,(2) Чайковский слышал,(3) как,(4) потрескивая,(5) пропоет то одна,(6) то другая половица,(7) как бы вспомнив его дневную музыку и выхватив из нее любимую ноту.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49291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1142984"/>
            <a:ext cx="7643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проходило некоторое время,(1) и становилось ясно,(2) что суровая внешность совсем не соответствует его внутренним,(3) душевным переживаниям,(4) что он внимателен к людям,(5) причем не только близким,(6) но и к чужим,(7) готов им помочь.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143512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3, 6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142984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Сейчас схвачу я зубами решетку,(1) замки и разгрызу их легче,(2) чем ребенок щелкает орехи. Но я не удалюсь в тишину и покой пустыни,(3) а побегу в города,(4) где мои собратья изнывают в неволе,(5) где их осмеливаются выставлять напоказ для забавы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5143512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1, 3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50316" y="-1550438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214422"/>
          <a:ext cx="7715304" cy="3291840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В приведенном ниже предложении из прочитанного текста пронумерованы все запятые. Выпишите цифры, обозначающие запятые между </a:t>
                      </a:r>
                      <a:r>
                        <a:rPr lang="ru-RU" sz="2400" b="1" u="sng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однородными членами предложения</a:t>
                      </a:r>
                      <a:r>
                        <a:rPr lang="ru-RU" sz="2400" b="1" u="sng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400" b="1" u="sng" dirty="0" smtClean="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По длине вагоны примерно равнялись нашим трамвайным,(1) но только,(2) конеч</a:t>
                      </a:r>
                      <a:r>
                        <a:rPr lang="ru-RU" sz="2400" b="1" i="1" spc="1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но,(3) не современным четырехосным,(4) а двухосным,(5) легким,(6) в высоту же они намного превосходили их.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71802" y="4929198"/>
            <a:ext cx="2279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4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85786" y="1214422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Дюма водил Андерсена по дешевым парижским театрам,(1) а однажды Андерсен видел,(2) как Дюма писал свой очередной роман,(3) то громко переругиваясь с его героями,(4) то покатываясь от хохота.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50720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264662"/>
            <a:ext cx="7329120" cy="985844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071546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 Козельск в то время уже существовал,(1) даже был знаменит своей героической обороной от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Батыевой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саранчи,(2) сопротивлялся семь недель,(3) и за это он был вырезан начисто,(4) а малолетний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козельский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князь утонул в крови.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214950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1, 2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6002" y="-1264662"/>
            <a:ext cx="7329120" cy="9858444"/>
          </a:xfrm>
          <a:prstGeom prst="rect">
            <a:avLst/>
          </a:prstGeom>
          <a:noFill/>
        </p:spPr>
      </p:pic>
      <p:pic>
        <p:nvPicPr>
          <p:cNvPr id="1026" name="Picture 2" descr="&amp;Acy;&amp;ncy;&amp;icy;&amp;mcy;&amp;acy;&amp;tscy;&amp;icy;&amp;yacy; &amp;Pcy;&amp;tcy;&amp;icy;&amp;tscy;&amp;y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00372"/>
            <a:ext cx="3428995" cy="31432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0766188">
            <a:off x="257672" y="1332248"/>
            <a:ext cx="65489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Читайте, учите, запоминайте!</a:t>
            </a:r>
            <a:endParaRPr lang="ru-RU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44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14348" y="1071546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запятые, выделяющие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обособленное определение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был знатоком московского «дна»,(1) знаменитой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Хитровки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приюта нищих,(2) босяков,(3) отщепенцев – множества талантливых и простых людей,(4) не нашедших себе ни места,(5) ни занятия в тогдашней жизни.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50316" y="-1735782"/>
            <a:ext cx="7329120" cy="985844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214422"/>
          <a:ext cx="7715304" cy="548640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85786" y="1000108"/>
            <a:ext cx="76438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Ах,(1) этот мрачный,(2) жутковатый,(3) униженный и ненавидящий взгляд сине-белых,(4) то ли цыганских,(5) то ли итальянских глаз на коричневом лице!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929198"/>
            <a:ext cx="1907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2, 3, 5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50316" y="-1550438"/>
            <a:ext cx="7329120" cy="9858444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14348" y="1142984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Солнце(1), выпутавшееся из густого меха зимы и поднявшееся уже высоко над тундрой,(2) вдавливало всякое растение в мягкий ворс тундры,(3) загоняло в заросли стлаников,(4) смахивало к озерам,(5) в поймы рек.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929198"/>
            <a:ext cx="1907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3, 4, 5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14348" y="1142984"/>
            <a:ext cx="77153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между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однородными членами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верху корзины был плоский вкладыш с пирожными,(1) ниже лежали мелкие копеечные булочки всех сортов – розанчики,(2) пистолетики,(3) подковки,(4) с тмином и с маком,(5) облепленные сахарной глазурью и присыпанные крупной,(6) как битое стекло,(7) солью.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357826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2, 3, 4, 5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85786" y="1285860"/>
            <a:ext cx="75009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 при выделении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водного слова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быть,(1) втайне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Жулька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осуждала своего друга за буйный нрав и дурные манеры,(2) но,(3) во всяком случае,(4) явно она никогда этого не высказывала.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4786322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1, 3, 4 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79000"/>
            <a:ext cx="7329120" cy="9858444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85786" y="1000108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запятые, разделяющие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однородные члены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предложения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 стояли в проходах,(1) не расходились,(2) а потом возникло стихийное движение к сцене,(3) словно каждому хотелось убедиться,(4) что этот комок жизни и стойкости не плод их воображения,(5) а вполне реальный человек.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4929198"/>
            <a:ext cx="1378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1,  5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Loner\Рабочий стол\Надежда Павловна\Всё для презентаций\рамочки для презентаций\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8878" y="-1483466"/>
            <a:ext cx="7329120" cy="985844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2910" y="857232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приведенном ниже предложении из прочитанного текста пронумерованы все запятые. Выпишите цифры, обозначающие запятые, разделяющие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однородные члены предложения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машиной поднималось легкое облачко сизоватого дыма,(1) до трибун сначала доходило всем знакомое уже по автомобилям фырканье мотора,(2) а потом легкий,(3) теплый ветер доносил до нас запах,(4) странный,(5) пресный,(6) то ли тошный,(7) то ли чем-то очень приятный,(8) – запах горелого касторового масла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357826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3, 5, 6, 7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1447</Words>
  <Application>Microsoft Office PowerPoint</Application>
  <PresentationFormat>Экран (4:3)</PresentationFormat>
  <Paragraphs>83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Viktar</cp:lastModifiedBy>
  <cp:revision>14</cp:revision>
  <dcterms:created xsi:type="dcterms:W3CDTF">2012-04-28T12:30:03Z</dcterms:created>
  <dcterms:modified xsi:type="dcterms:W3CDTF">2020-08-03T09:06:43Z</dcterms:modified>
</cp:coreProperties>
</file>