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62" r:id="rId6"/>
    <p:sldId id="270" r:id="rId7"/>
    <p:sldId id="266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MS 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30" y="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fld id="{A5104E1F-E655-40E9-94A4-63DC3954D0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F9BE95-D651-4217-A0D1-3AFE55BBD887}" type="slidenum">
              <a:rPr lang="ru-RU"/>
              <a:pPr/>
              <a:t>1</a:t>
            </a:fld>
            <a:endParaRPr lang="ru-RU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01DE84-96CE-47A7-B348-265002AFB701}" type="slidenum">
              <a:rPr lang="ru-RU"/>
              <a:pPr/>
              <a:t>2</a:t>
            </a:fld>
            <a:endParaRPr lang="ru-RU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DE5A0D-9BB8-4045-A11E-3AEA596A7BD3}" type="slidenum">
              <a:rPr lang="ru-RU"/>
              <a:pPr/>
              <a:t>3</a:t>
            </a:fld>
            <a:endParaRPr lang="ru-RU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37B9C4-5A69-49F4-BACB-4E0A6047AB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54D3D1-1DDF-493D-93EB-3E388EFAAB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CCD32E-674B-42BE-A7DC-FA20CFAAF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FB90B1-7881-4BCF-AFA0-1E1E80910E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BA8359-5803-4C8E-BF00-D456757621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AB399-8A9B-491D-B3BA-27921689F2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7BD336-9CBF-48EE-892F-F0DC02B999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3F21C5-E641-47DF-9DD3-D3E3B84122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BF1445-C61D-49D6-9318-669F5041E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88FF52-737D-401A-B670-F5F1A9554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CAE278-78C7-4B20-96DF-22FF487F57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/>
              <a:t>18.04.11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cs typeface="Arial Unicode MS" charset="0"/>
              </a:defRPr>
            </a:lvl1pPr>
          </a:lstStyle>
          <a:p>
            <a:fld id="{7B9B9C62-3F5B-48B1-A858-FB4307B42F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MS Gothic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it-n.ru/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5400675"/>
            <a:ext cx="142875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1500" y="2700338"/>
            <a:ext cx="10048875" cy="137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8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19588" y="71438"/>
            <a:ext cx="47561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951288" y="5940425"/>
            <a:ext cx="14478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CCFF"/>
                </a:solidFill>
                <a:hlinkClick r:id="rId5"/>
              </a:rPr>
              <a:t>www.it-n.ru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80"/>
                </a:solidFill>
              </a:rPr>
              <a:t>  2011 год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5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869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0298" y="4572008"/>
            <a:ext cx="6429420" cy="2006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Учитель русского языка и литературы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МБОУ СОШ№№160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г.Тайги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Семушкина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Ирина Витальевна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572C8D-A4D4-4259-9609-B63582416C7E}" type="slidenum">
              <a:rPr lang="ru-RU" sz="1200">
                <a:solidFill>
                  <a:srgbClr val="898989"/>
                </a:solidFill>
                <a:latin typeface="Calibri" pitchFamily="32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898989"/>
              </a:solidFill>
              <a:latin typeface="Calibri" pitchFamily="32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60475" y="1800225"/>
            <a:ext cx="7354888" cy="222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>
                <a:solidFill>
                  <a:srgbClr val="7030A0"/>
                </a:solidFill>
                <a:latin typeface="Georgia" pitchFamily="18" charset="0"/>
              </a:rPr>
              <a:t>Работа по литературному краеведению с обучающимися среднего и 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старшего звена </a:t>
            </a:r>
            <a:r>
              <a:rPr lang="ru-RU" sz="3200" b="1" i="1" dirty="0">
                <a:solidFill>
                  <a:srgbClr val="7030A0"/>
                </a:solidFill>
                <a:latin typeface="Georgia" pitchFamily="18" charset="0"/>
              </a:rPr>
              <a:t>как одно из условий формирования гражданской позиции 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личности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857232"/>
            <a:ext cx="828675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      Владимир Алексеевич </a:t>
            </a:r>
            <a:r>
              <a:rPr lang="ru-RU" sz="3200" b="1" i="1" dirty="0" err="1" smtClean="0">
                <a:solidFill>
                  <a:srgbClr val="7030A0"/>
                </a:solidFill>
                <a:latin typeface="Georgia" pitchFamily="18" charset="0"/>
              </a:rPr>
              <a:t>Чивилихин</a:t>
            </a:r>
            <a:endParaRPr lang="ru-RU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388" y="3419475"/>
            <a:ext cx="910748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</a:endParaRPr>
          </a:p>
        </p:txBody>
      </p:sp>
      <p:pic>
        <p:nvPicPr>
          <p:cNvPr id="6149" name="Picture 5" descr="img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29718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g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86058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16_02_0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2571768" cy="256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1"/>
          <p:cNvSpPr>
            <a:spLocks noGrp="1"/>
          </p:cNvSpPr>
          <p:nvPr>
            <p:ph type="dt" idx="10"/>
          </p:nvPr>
        </p:nvSpPr>
        <p:spPr>
          <a:xfrm>
            <a:off x="457200" y="1500175"/>
            <a:ext cx="7686700" cy="12858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Людмила Михайловна </a:t>
            </a:r>
            <a:r>
              <a:rPr lang="ru-RU" sz="2800" b="1" i="1" dirty="0" err="1" smtClean="0">
                <a:solidFill>
                  <a:srgbClr val="7030A0"/>
                </a:solidFill>
                <a:latin typeface="Georgia" pitchFamily="18" charset="0"/>
              </a:rPr>
              <a:t>Яковлева,член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Союза писателей России, лауреат премии А.Волошина, руководитель объединения «</a:t>
            </a:r>
            <a:r>
              <a:rPr lang="ru-RU" sz="2800" b="1" i="1" dirty="0" err="1" smtClean="0">
                <a:solidFill>
                  <a:srgbClr val="7030A0"/>
                </a:solidFill>
                <a:latin typeface="Georgia" pitchFamily="18" charset="0"/>
              </a:rPr>
              <a:t>Тайгинские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зори»</a:t>
            </a:r>
            <a:endParaRPr lang="ru-RU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3714744" y="2214554"/>
            <a:ext cx="4714908" cy="314327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Геннадий </a:t>
            </a:r>
          </a:p>
          <a:p>
            <a:endParaRPr lang="ru-RU" sz="4000" b="1" i="1" dirty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    </a:t>
            </a:r>
            <a:r>
              <a:rPr lang="ru-RU" sz="4000" b="1" i="1" dirty="0" err="1" smtClean="0">
                <a:solidFill>
                  <a:srgbClr val="7030A0"/>
                </a:solidFill>
                <a:latin typeface="Georgia" pitchFamily="18" charset="0"/>
              </a:rPr>
              <a:t>Мартович</a:t>
            </a: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endParaRPr lang="ru-RU" sz="4000" b="1" i="1" dirty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       </a:t>
            </a:r>
            <a:r>
              <a:rPr lang="ru-RU" sz="4000" b="1" i="1" dirty="0" err="1" smtClean="0">
                <a:solidFill>
                  <a:srgbClr val="7030A0"/>
                </a:solidFill>
                <a:latin typeface="Georgia" pitchFamily="18" charset="0"/>
              </a:rPr>
              <a:t>Прашкевич</a:t>
            </a:r>
            <a:endParaRPr lang="ru-RU" sz="4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" name="Рисунок 1" descr="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2643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428596" y="5429265"/>
            <a:ext cx="7715304" cy="100013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Встреча с писателем. Урок по сказке Л.М.Яковлевой «Про бабу </a:t>
            </a:r>
            <a:r>
              <a:rPr lang="ru-RU" sz="2800" b="1" i="1" dirty="0" err="1" smtClean="0">
                <a:solidFill>
                  <a:srgbClr val="7030A0"/>
                </a:solidFill>
                <a:latin typeface="Georgia" pitchFamily="18" charset="0"/>
              </a:rPr>
              <a:t>Ядвигу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»</a:t>
            </a:r>
            <a:endParaRPr lang="ru-RU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671047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357158" y="857232"/>
            <a:ext cx="8572560" cy="5500726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Закон РФ «Об образовании»,</a:t>
            </a: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Концепция духовно-нравственного развития и воспитания личности гражданина России</a:t>
            </a:r>
          </a:p>
          <a:p>
            <a:pPr algn="just"/>
            <a:endParaRPr lang="ru-RU" sz="2400" b="1" i="1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r>
              <a:rPr lang="ru-RU" sz="2400" b="1" i="1" smtClean="0">
                <a:solidFill>
                  <a:srgbClr val="7030A0"/>
                </a:solidFill>
                <a:latin typeface="Georgia" pitchFamily="18" charset="0"/>
              </a:rPr>
              <a:t>Патриотизм 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олицетворяет любовь к своему Отечеству, неразрывность с его историей и культурой, достижениями, составляющими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духовно-нравственную основу личности, формирующими её гражданскую позицию и потребность в достойном служении Родине.</a:t>
            </a:r>
          </a:p>
          <a:p>
            <a:pPr algn="just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Патриотизм как базовая национальная ценность представляет собой любовь к своему народу, к своей малой родине, служение Отечеству.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428596" y="785794"/>
            <a:ext cx="8358246" cy="5786478"/>
          </a:xfrm>
        </p:spPr>
        <p:txBody>
          <a:bodyPr/>
          <a:lstStyle/>
          <a:p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endParaRPr lang="ru-RU" sz="2800" b="1" i="1" dirty="0">
              <a:solidFill>
                <a:srgbClr val="7030A0"/>
              </a:solidFill>
              <a:latin typeface="Georgia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Формы  патриотического воспитания  обучающихся на материале литературного краеведения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-уроки русского языка, литературы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-интегрированные уроки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-экскурсии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-конкурсы знатоков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-литературные гостиные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-конкурсы чтецов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конкурсы сочинений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игра</a:t>
            </a:r>
          </a:p>
          <a:p>
            <a:pPr>
              <a:buFontTx/>
              <a:buChar char="-"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ч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итательская конференция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-мастер-класс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z="4000" dirty="0" smtClean="0"/>
              <a:t>!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71462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 dirty="0">
                <a:solidFill>
                  <a:srgbClr val="7030A0"/>
                </a:solidFill>
                <a:latin typeface="Georgia" pitchFamily="18" charset="0"/>
                <a:cs typeface="Arial Unicode MS" charset="0"/>
              </a:rPr>
              <a:t>Спасибо за внимание! </a:t>
            </a:r>
            <a:endParaRPr lang="ru-RU" sz="4800" b="1" i="1" dirty="0" smtClean="0">
              <a:solidFill>
                <a:srgbClr val="7030A0"/>
              </a:solidFill>
              <a:latin typeface="Georgia" pitchFamily="18" charset="0"/>
              <a:cs typeface="Arial Unicode MS" charset="0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 dirty="0" smtClean="0">
                <a:solidFill>
                  <a:srgbClr val="7030A0"/>
                </a:solidFill>
                <a:latin typeface="Georgia" pitchFamily="18" charset="0"/>
                <a:cs typeface="Arial Unicode MS" charset="0"/>
              </a:rPr>
              <a:t>Всего </a:t>
            </a:r>
            <a:r>
              <a:rPr lang="ru-RU" sz="4800" b="1" i="1" dirty="0">
                <a:solidFill>
                  <a:srgbClr val="7030A0"/>
                </a:solidFill>
                <a:latin typeface="Georgia" pitchFamily="18" charset="0"/>
                <a:cs typeface="Arial Unicode MS" charset="0"/>
              </a:rPr>
              <a:t>вам доброго!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к-практикум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MS Gothic"/>
      </a:majorFont>
      <a:minorFont>
        <a:latin typeface="Calibri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Урок-практикум</Template>
  <TotalTime>60</TotalTime>
  <Words>193</Words>
  <Application>Microsoft Office PowerPoint</Application>
  <PresentationFormat>Экран (4:3)</PresentationFormat>
  <Paragraphs>45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MS Gothic</vt:lpstr>
      <vt:lpstr>Arial</vt:lpstr>
      <vt:lpstr>Arial Unicode MS</vt:lpstr>
      <vt:lpstr>Calibri</vt:lpstr>
      <vt:lpstr>Georgia</vt:lpstr>
      <vt:lpstr>Times New Roman</vt:lpstr>
      <vt:lpstr>Урок-практикум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policom</dc:creator>
  <dc:description>http://aida.ucoz.ru</dc:description>
  <cp:lastModifiedBy>Viktar</cp:lastModifiedBy>
  <cp:revision>10</cp:revision>
  <cp:lastPrinted>1601-01-01T00:00:00Z</cp:lastPrinted>
  <dcterms:created xsi:type="dcterms:W3CDTF">2012-03-28T18:04:33Z</dcterms:created>
  <dcterms:modified xsi:type="dcterms:W3CDTF">2020-09-01T10:11:28Z</dcterms:modified>
</cp:coreProperties>
</file>