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36" d="100"/>
          <a:sy n="36" d="100"/>
        </p:scale>
        <p:origin x="66" y="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3D68-2EA2-409F-A0E5-8DD17A2EE52A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80240-9244-435A-AD33-02CB5BE13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613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3D68-2EA2-409F-A0E5-8DD17A2EE52A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80240-9244-435A-AD33-02CB5BE13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843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3D68-2EA2-409F-A0E5-8DD17A2EE52A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80240-9244-435A-AD33-02CB5BE13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94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3D68-2EA2-409F-A0E5-8DD17A2EE52A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80240-9244-435A-AD33-02CB5BE13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720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3D68-2EA2-409F-A0E5-8DD17A2EE52A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80240-9244-435A-AD33-02CB5BE13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935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3D68-2EA2-409F-A0E5-8DD17A2EE52A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80240-9244-435A-AD33-02CB5BE13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233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3D68-2EA2-409F-A0E5-8DD17A2EE52A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80240-9244-435A-AD33-02CB5BE13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81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3D68-2EA2-409F-A0E5-8DD17A2EE52A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80240-9244-435A-AD33-02CB5BE13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482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3D68-2EA2-409F-A0E5-8DD17A2EE52A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80240-9244-435A-AD33-02CB5BE13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60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3D68-2EA2-409F-A0E5-8DD17A2EE52A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80240-9244-435A-AD33-02CB5BE13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71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3D68-2EA2-409F-A0E5-8DD17A2EE52A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80240-9244-435A-AD33-02CB5BE13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75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43D68-2EA2-409F-A0E5-8DD17A2EE52A}" type="datetimeFigureOut">
              <a:rPr lang="ru-RU" smtClean="0"/>
              <a:t>24.08.2020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80240-9244-435A-AD33-02CB5BE134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6255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znanio.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Правописание частицы</a:t>
            </a:r>
            <a:br>
              <a:rPr lang="ru-RU" dirty="0" smtClean="0"/>
            </a:br>
            <a:r>
              <a:rPr lang="ru-RU" dirty="0" smtClean="0"/>
              <a:t>«Не»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7 класс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509" y="2780179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792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Перепишите. Раскройте скобки. Вместо точек вставьте пропущенные буквы.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i="1" dirty="0" smtClean="0"/>
              <a:t>1. (Не)засыпая </a:t>
            </a:r>
            <a:r>
              <a:rPr lang="ru-RU" i="1" dirty="0"/>
              <a:t>(н...) на минуту, он смотрел с (не)меркнущим интересом на (не)знакомые ему места. </a:t>
            </a:r>
            <a:endParaRPr lang="ru-RU" i="1" dirty="0" smtClean="0"/>
          </a:p>
          <a:p>
            <a:r>
              <a:rPr lang="ru-RU" i="1" dirty="0" smtClean="0"/>
              <a:t>2</a:t>
            </a:r>
            <a:r>
              <a:rPr lang="ru-RU" i="1" dirty="0"/>
              <a:t>. Он ушел (не)заметно</a:t>
            </a:r>
            <a:r>
              <a:rPr lang="ru-RU" i="1" dirty="0" smtClean="0"/>
              <a:t>.</a:t>
            </a:r>
          </a:p>
          <a:p>
            <a:r>
              <a:rPr lang="ru-RU" i="1" dirty="0" smtClean="0"/>
              <a:t> </a:t>
            </a:r>
            <a:r>
              <a:rPr lang="ru-RU" i="1" dirty="0"/>
              <a:t>3. Вдруг разнесся по лесу короткий, глухой рев: (не)знакомый и страшный голос какого-то зверя (</a:t>
            </a:r>
            <a:r>
              <a:rPr lang="ru-RU" i="1" dirty="0" err="1"/>
              <a:t>Биан</a:t>
            </a:r>
            <a:r>
              <a:rPr lang="ru-RU" i="1" dirty="0"/>
              <a:t>). </a:t>
            </a:r>
            <a:endParaRPr lang="ru-RU" i="1" dirty="0" smtClean="0"/>
          </a:p>
          <a:p>
            <a:r>
              <a:rPr lang="ru-RU" i="1" dirty="0" smtClean="0"/>
              <a:t>4</a:t>
            </a:r>
            <a:r>
              <a:rPr lang="ru-RU" i="1" dirty="0"/>
              <a:t>. Страх на море зависит от привычки или (не)привычки к морю, то есть от знакомства или (не)знакомства с его характером (</a:t>
            </a:r>
            <a:r>
              <a:rPr lang="ru-RU" i="1" dirty="0" err="1"/>
              <a:t>Гонч</a:t>
            </a:r>
            <a:r>
              <a:rPr lang="ru-RU" i="1" dirty="0"/>
              <a:t>.). </a:t>
            </a:r>
            <a:endParaRPr lang="ru-RU" i="1" dirty="0" smtClean="0"/>
          </a:p>
          <a:p>
            <a:r>
              <a:rPr lang="ru-RU" i="1" dirty="0" smtClean="0"/>
              <a:t>5</a:t>
            </a:r>
            <a:r>
              <a:rPr lang="ru-RU" i="1" dirty="0"/>
              <a:t>. Стрелки (не) поняли, в чем дело, и в (не)(до)умении смотрели на мои движения (</a:t>
            </a:r>
            <a:r>
              <a:rPr lang="ru-RU" i="1" dirty="0" err="1"/>
              <a:t>Арс</a:t>
            </a:r>
            <a:r>
              <a:rPr lang="ru-RU" i="1" dirty="0"/>
              <a:t>.). </a:t>
            </a:r>
            <a:endParaRPr lang="ru-RU" i="1" dirty="0" smtClean="0"/>
          </a:p>
          <a:p>
            <a:r>
              <a:rPr lang="ru-RU" i="1" dirty="0" smtClean="0"/>
              <a:t>6</a:t>
            </a:r>
            <a:r>
              <a:rPr lang="ru-RU" i="1" dirty="0"/>
              <a:t>. Глядите на меня. Мне это (н...)(н...)приятно (</a:t>
            </a:r>
            <a:r>
              <a:rPr lang="ru-RU" i="1" dirty="0" err="1"/>
              <a:t>Тург</a:t>
            </a:r>
            <a:r>
              <a:rPr lang="ru-RU" i="1" dirty="0" smtClean="0"/>
              <a:t>.).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1275" y="1473573"/>
            <a:ext cx="1152525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010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7. На красоту (не) броскую, (не) крикливую, (не)бьющую в глаза роскошью форм и буйством красок (не) вольно отзывается наше сердце (О. Авдеева).</a:t>
            </a:r>
          </a:p>
          <a:p>
            <a:r>
              <a:rPr lang="ru-RU" i="1" dirty="0" smtClean="0"/>
              <a:t> </a:t>
            </a:r>
            <a:r>
              <a:rPr lang="ru-RU" i="1" dirty="0"/>
              <a:t>8. Вдруг меня (не) поймут, (не) (до) оценят (А. Крон). </a:t>
            </a:r>
            <a:endParaRPr lang="ru-RU" i="1" dirty="0" smtClean="0"/>
          </a:p>
          <a:p>
            <a:r>
              <a:rPr lang="ru-RU" i="1" dirty="0" smtClean="0"/>
              <a:t>9</a:t>
            </a:r>
            <a:r>
              <a:rPr lang="ru-RU" i="1" dirty="0"/>
              <a:t>. Он привел вовсе (не) убедительные аргументы. </a:t>
            </a:r>
            <a:endParaRPr lang="ru-RU" i="1" dirty="0" smtClean="0"/>
          </a:p>
          <a:p>
            <a:r>
              <a:rPr lang="ru-RU" i="1" dirty="0" smtClean="0"/>
              <a:t>10</a:t>
            </a:r>
            <a:r>
              <a:rPr lang="ru-RU" i="1" dirty="0"/>
              <a:t>. Приезжий был (не)высок ростом и (не)</a:t>
            </a:r>
            <a:r>
              <a:rPr lang="ru-RU" i="1" dirty="0" err="1"/>
              <a:t>казист</a:t>
            </a:r>
            <a:r>
              <a:rPr lang="ru-RU" i="1" dirty="0"/>
              <a:t> с виду (</a:t>
            </a:r>
            <a:r>
              <a:rPr lang="ru-RU" i="1" dirty="0" err="1"/>
              <a:t>Шол</a:t>
            </a:r>
            <a:r>
              <a:rPr lang="ru-RU" i="1" dirty="0"/>
              <a:t>.).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3268" y="4558553"/>
            <a:ext cx="1404746" cy="220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716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2894" y="93802"/>
            <a:ext cx="4491318" cy="858557"/>
          </a:xfrm>
        </p:spPr>
        <p:txBody>
          <a:bodyPr/>
          <a:lstStyle/>
          <a:p>
            <a:r>
              <a:rPr lang="ru-RU" dirty="0" smtClean="0"/>
              <a:t>Раскройте скобки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2729" y="952359"/>
            <a:ext cx="10923494" cy="5542570"/>
          </a:xfrm>
        </p:spPr>
        <p:txBody>
          <a:bodyPr>
            <a:normAutofit/>
          </a:bodyPr>
          <a:lstStyle/>
          <a:p>
            <a:r>
              <a:rPr lang="ru-RU" i="1" dirty="0"/>
              <a:t>Не)</a:t>
            </a:r>
            <a:r>
              <a:rPr lang="ru-RU" i="1" dirty="0" err="1"/>
              <a:t>лепый</a:t>
            </a:r>
            <a:r>
              <a:rPr lang="ru-RU" i="1" dirty="0"/>
              <a:t> поступок, (не)высоко взлететь</a:t>
            </a:r>
            <a:r>
              <a:rPr lang="ru-RU" i="1" dirty="0" smtClean="0"/>
              <a:t>;</a:t>
            </a:r>
          </a:p>
          <a:p>
            <a:r>
              <a:rPr lang="ru-RU" i="1" dirty="0" smtClean="0"/>
              <a:t> </a:t>
            </a:r>
            <a:r>
              <a:rPr lang="ru-RU" i="1" dirty="0"/>
              <a:t>(не)высоко взлететь, а низко; </a:t>
            </a:r>
            <a:endParaRPr lang="ru-RU" i="1" dirty="0" smtClean="0"/>
          </a:p>
          <a:p>
            <a:r>
              <a:rPr lang="ru-RU" i="1" dirty="0" smtClean="0"/>
              <a:t>поступить </a:t>
            </a:r>
            <a:r>
              <a:rPr lang="ru-RU" i="1" dirty="0"/>
              <a:t>(не)по-товарищески, </a:t>
            </a:r>
            <a:endParaRPr lang="ru-RU" i="1" dirty="0" smtClean="0"/>
          </a:p>
          <a:p>
            <a:r>
              <a:rPr lang="ru-RU" i="1" dirty="0" smtClean="0"/>
              <a:t>почуять </a:t>
            </a:r>
            <a:r>
              <a:rPr lang="ru-RU" i="1" dirty="0"/>
              <a:t>(не)доброе, </a:t>
            </a:r>
            <a:endParaRPr lang="ru-RU" i="1" dirty="0" smtClean="0"/>
          </a:p>
          <a:p>
            <a:r>
              <a:rPr lang="ru-RU" i="1" dirty="0" smtClean="0"/>
              <a:t>(</a:t>
            </a:r>
            <a:r>
              <a:rPr lang="ru-RU" i="1" dirty="0"/>
              <a:t>не)</a:t>
            </a:r>
            <a:r>
              <a:rPr lang="ru-RU" i="1" dirty="0" err="1"/>
              <a:t>ряшливый</a:t>
            </a:r>
            <a:r>
              <a:rPr lang="ru-RU" i="1" dirty="0"/>
              <a:t> вид, </a:t>
            </a:r>
            <a:endParaRPr lang="ru-RU" i="1" dirty="0" smtClean="0"/>
          </a:p>
          <a:p>
            <a:r>
              <a:rPr lang="ru-RU" i="1" dirty="0" smtClean="0"/>
              <a:t>вести </a:t>
            </a:r>
            <a:r>
              <a:rPr lang="ru-RU" i="1" dirty="0"/>
              <a:t>себя (не)принужденно, </a:t>
            </a:r>
            <a:endParaRPr lang="ru-RU" i="1" dirty="0" smtClean="0"/>
          </a:p>
          <a:p>
            <a:r>
              <a:rPr lang="ru-RU" i="1" dirty="0" smtClean="0"/>
              <a:t>вовсе </a:t>
            </a:r>
            <a:r>
              <a:rPr lang="ru-RU" i="1" dirty="0"/>
              <a:t>(не)трудовые доходы, </a:t>
            </a:r>
            <a:endParaRPr lang="ru-RU" i="1" dirty="0" smtClean="0"/>
          </a:p>
          <a:p>
            <a:r>
              <a:rPr lang="ru-RU" i="1" dirty="0" smtClean="0"/>
              <a:t>(</a:t>
            </a:r>
            <a:r>
              <a:rPr lang="ru-RU" i="1" dirty="0"/>
              <a:t>не)веселый, а грустный вид</a:t>
            </a:r>
            <a:r>
              <a:rPr lang="ru-RU" i="1" dirty="0" smtClean="0"/>
              <a:t>,</a:t>
            </a:r>
          </a:p>
          <a:p>
            <a:r>
              <a:rPr lang="ru-RU" i="1" dirty="0" smtClean="0"/>
              <a:t> </a:t>
            </a:r>
            <a:r>
              <a:rPr lang="ru-RU" i="1" dirty="0"/>
              <a:t>(</a:t>
            </a:r>
            <a:r>
              <a:rPr lang="ru-RU" i="1" dirty="0" smtClean="0"/>
              <a:t>не)</a:t>
            </a:r>
            <a:r>
              <a:rPr lang="ru-RU" i="1" dirty="0" err="1" smtClean="0"/>
              <a:t>скаладность</a:t>
            </a:r>
            <a:r>
              <a:rPr lang="ru-RU" i="1" dirty="0" smtClean="0"/>
              <a:t> фигуры</a:t>
            </a:r>
            <a:r>
              <a:rPr lang="ru-RU" i="1" dirty="0"/>
              <a:t>, </a:t>
            </a:r>
            <a:endParaRPr lang="ru-RU" i="1" dirty="0" smtClean="0"/>
          </a:p>
          <a:p>
            <a:r>
              <a:rPr lang="ru-RU" i="1" dirty="0" smtClean="0"/>
              <a:t>перейти </a:t>
            </a:r>
            <a:r>
              <a:rPr lang="ru-RU" i="1" dirty="0"/>
              <a:t>(не)глубокую, но широкую реку, </a:t>
            </a:r>
            <a:endParaRPr lang="ru-RU" i="1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6525" y="2645428"/>
            <a:ext cx="3333750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149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255494"/>
            <a:ext cx="10439400" cy="5921469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 smtClean="0"/>
              <a:t>устать с (не)привычки, </a:t>
            </a:r>
          </a:p>
          <a:p>
            <a:r>
              <a:rPr lang="ru-RU" i="1" dirty="0" smtClean="0"/>
              <a:t>бормотать что-то (не)внятное, </a:t>
            </a:r>
          </a:p>
          <a:p>
            <a:r>
              <a:rPr lang="ru-RU" i="1" dirty="0" smtClean="0"/>
              <a:t>далеко (не)легкое дело, </a:t>
            </a:r>
          </a:p>
          <a:p>
            <a:r>
              <a:rPr lang="ru-RU" i="1" dirty="0" smtClean="0"/>
              <a:t>река была (не)широка, </a:t>
            </a:r>
          </a:p>
          <a:p>
            <a:r>
              <a:rPr lang="ru-RU" i="1" dirty="0" smtClean="0"/>
              <a:t>(не)противление злу, </a:t>
            </a:r>
          </a:p>
          <a:p>
            <a:r>
              <a:rPr lang="ru-RU" i="1" dirty="0" smtClean="0"/>
              <a:t>сказать явную (не)правду, </a:t>
            </a:r>
          </a:p>
          <a:p>
            <a:r>
              <a:rPr lang="ru-RU" i="1" dirty="0" smtClean="0"/>
              <a:t>юноша крайне (не)вежлив, </a:t>
            </a:r>
          </a:p>
          <a:p>
            <a:r>
              <a:rPr lang="ru-RU" i="1" dirty="0" smtClean="0"/>
              <a:t>(не)</a:t>
            </a:r>
            <a:r>
              <a:rPr lang="ru-RU" i="1" dirty="0" err="1" smtClean="0"/>
              <a:t>навистный</a:t>
            </a:r>
            <a:r>
              <a:rPr lang="ru-RU" i="1" dirty="0" smtClean="0"/>
              <a:t> человек, </a:t>
            </a:r>
          </a:p>
          <a:p>
            <a:r>
              <a:rPr lang="ru-RU" i="1" dirty="0" smtClean="0"/>
              <a:t>(не)движимость, </a:t>
            </a:r>
          </a:p>
          <a:p>
            <a:r>
              <a:rPr lang="ru-RU" i="1" dirty="0" smtClean="0"/>
              <a:t>(не)коммерческое, а государственное предприятие; </a:t>
            </a:r>
          </a:p>
          <a:p>
            <a:r>
              <a:rPr lang="ru-RU" i="1" dirty="0" smtClean="0"/>
              <a:t>(не)</a:t>
            </a:r>
            <a:r>
              <a:rPr lang="ru-RU" i="1" dirty="0" err="1" smtClean="0"/>
              <a:t>счастный</a:t>
            </a:r>
            <a:r>
              <a:rPr lang="ru-RU" i="1" dirty="0" smtClean="0"/>
              <a:t> случай, </a:t>
            </a:r>
          </a:p>
          <a:p>
            <a:r>
              <a:rPr lang="ru-RU" i="1" dirty="0" smtClean="0"/>
              <a:t>(не)трудоспособность, </a:t>
            </a:r>
          </a:p>
          <a:p>
            <a:r>
              <a:rPr lang="ru-RU" i="1" dirty="0" smtClean="0"/>
              <a:t>полный (не)вежда в музыке , </a:t>
            </a:r>
          </a:p>
          <a:p>
            <a:r>
              <a:rPr lang="ru-RU" i="1" dirty="0" smtClean="0"/>
              <a:t>(не)замужняя дама, </a:t>
            </a:r>
          </a:p>
          <a:p>
            <a:r>
              <a:rPr lang="ru-RU" i="1" dirty="0" smtClean="0"/>
              <a:t>(не)</a:t>
            </a:r>
            <a:r>
              <a:rPr lang="ru-RU" i="1" dirty="0" err="1" smtClean="0"/>
              <a:t>избежно</a:t>
            </a:r>
            <a:r>
              <a:rPr lang="ru-RU" i="1" dirty="0" smtClean="0"/>
              <a:t>, (не)приязненный, </a:t>
            </a:r>
          </a:p>
          <a:p>
            <a:r>
              <a:rPr lang="ru-RU" i="1" dirty="0" smtClean="0"/>
              <a:t>(не)совершеннолетние дети.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5772" y="521074"/>
            <a:ext cx="3333750" cy="24003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1678" y="4166347"/>
            <a:ext cx="333375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206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Znanio.ru 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>
                <a:hlinkClick r:id="rId2"/>
              </a:rPr>
              <a:t>Скачано с </a:t>
            </a:r>
            <a:r>
              <a:rPr lang="en-US" smtClean="0">
                <a:hlinkClick r:id="rId2"/>
              </a:rPr>
              <a:t>www.znanio.ru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132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325</Words>
  <Application>Microsoft Office PowerPoint</Application>
  <PresentationFormat>Широкоэкранный</PresentationFormat>
  <Paragraphs>41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Правописание частицы «Не»</vt:lpstr>
      <vt:lpstr>Перепишите. Раскройте скобки. Вместо точек вставьте пропущенные буквы.</vt:lpstr>
      <vt:lpstr>Презентация PowerPoint</vt:lpstr>
      <vt:lpstr>Раскройте скобки</vt:lpstr>
      <vt:lpstr>Презентация PowerPoint</vt:lpstr>
      <vt:lpstr>Скачано с www.znanio.ru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частицы Не</dc:title>
  <dc:creator>Татьяна Гармашова</dc:creator>
  <cp:lastModifiedBy>Viktar</cp:lastModifiedBy>
  <cp:revision>4</cp:revision>
  <dcterms:created xsi:type="dcterms:W3CDTF">2017-01-21T15:33:22Z</dcterms:created>
  <dcterms:modified xsi:type="dcterms:W3CDTF">2020-08-24T00:08:32Z</dcterms:modified>
</cp:coreProperties>
</file>