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8" r:id="rId11"/>
    <p:sldId id="273" r:id="rId12"/>
    <p:sldId id="269" r:id="rId13"/>
    <p:sldId id="263" r:id="rId14"/>
    <p:sldId id="267" r:id="rId15"/>
    <p:sldId id="264" r:id="rId16"/>
    <p:sldId id="271" r:id="rId17"/>
    <p:sldId id="274" r:id="rId18"/>
    <p:sldId id="272" r:id="rId19"/>
    <p:sldId id="265" r:id="rId20"/>
    <p:sldId id="275" r:id="rId21"/>
    <p:sldId id="277" r:id="rId22"/>
    <p:sldId id="278" r:id="rId23"/>
    <p:sldId id="279" r:id="rId24"/>
    <p:sldId id="282" r:id="rId25"/>
    <p:sldId id="280" r:id="rId26"/>
    <p:sldId id="281" r:id="rId27"/>
    <p:sldId id="283" r:id="rId28"/>
    <p:sldId id="284" r:id="rId29"/>
    <p:sldId id="287" r:id="rId30"/>
    <p:sldId id="285" r:id="rId31"/>
    <p:sldId id="286" r:id="rId32"/>
    <p:sldId id="26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chportal.ru/_ld/534/130737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342902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Тема.Пути</a:t>
            </a:r>
            <a:r>
              <a:rPr lang="ru-RU" b="1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достижения биологического  прогресса, основные закономерности эволюции: дивергенция, конвергенция, параллелизм.</a:t>
            </a:r>
            <a:br>
              <a:rPr lang="ru-RU" b="1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ln w="24500" cmpd="dbl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Учитель: </a:t>
            </a:r>
            <a:r>
              <a:rPr lang="ru-RU" b="1" spc="50" dirty="0" err="1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Щелчкова</a:t>
            </a:r>
            <a:r>
              <a:rPr lang="ru-RU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Татьяна Михайловна</a:t>
            </a:r>
            <a:endParaRPr lang="ru-RU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132430/0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Сходство и строения  гомологичных органов  заметно не всегда.</a:t>
            </a:r>
            <a:endParaRPr lang="ru-RU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Например: легкие земноводных и плавательный пузырь рыб являются гомологичными органами</a:t>
            </a:r>
            <a:endParaRPr lang="ru-RU" b="1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http://images.myshared.ru/4/259524/slide_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071810"/>
            <a:ext cx="5500693" cy="37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lobuss24.ru/sites/default/files/styles/large/public/web/userfiles/image/slide/168204/img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71810"/>
            <a:ext cx="3929058" cy="37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rhivurokov.ru/multiurok/html/2017/02/10/s_589e00938b4ba/img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t4web.ru/images/797/25122/640/img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s1.ppt4web.ru/images/4134/60006/640/img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oznayka.org/baza1/303710010527.files/image02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Аналогичные органы как результат конвергенции.</a:t>
            </a:r>
            <a:endParaRPr lang="ru-RU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Конвергенция  - процесс формирования  сходных признаков у неродственных групп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организмов.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Причина конвергенции -  одинаковые условия существования , которые определяют – сходство формы тела и конечностей.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vetnsk.ru/foto14.png?i=7291&amp;k=konvergenciya-fot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vetnsk.ru/foto14.png?i=7291&amp;k=konvergenciya-fot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Конвергенция — приобретение сходных признаков у различных, неродственных групп. Например, у акулы (класс рыб), ихтиозавров (класс пресмыкающихся), дельфинов (класс млекопитающих) формы тела сходны. Это связано с тем, что у них одинаковые среда обитания (вода) и условия жизни. Хамелеон и лазающая агама, относящиеся к разным подотрядам, внешне очень похожи. Сходство различных систематических групп обусловлено жизнью в сходной среде обитания. </a:t>
            </a:r>
            <a:endParaRPr lang="ru-RU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edufuture.biz/images/e/ed/9_7_22_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slide.ru/images/14/20317/960/img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s1.ppt4web.ru/images/14633/94163/640/img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Параллелизм (греч. </a:t>
            </a:r>
            <a:r>
              <a:rPr lang="en-US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parallelos</a:t>
            </a:r>
            <a:r>
              <a:rPr lang="en-US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— "рядом идущий") — эволюционное развитие генетически близких групп, заключающееся в независимом приобретении ими сходных черт строения на основании особенностей, унаследованных от общих предков. Параллелизм широко распространен среди различных групп организмов в процессе их исторического развития (филогенеза).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Например, приспособление к водному образу жизни в эволюции ластоногих развивалось в трех направлениях. У китообразных и ластоногих (моржи, ушастые и настоящие тюлени) в результате перехода к водному образу жизни, независимо друг от друга, появилось приспособление к воде — ласты. </a:t>
            </a:r>
          </a:p>
          <a:p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Сходство в параллелизме указывает на единство происхождения организмов и наличие сходных условий существования.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Преобразование передних крыльев у многих групп крылатых насекомых в надкрылья</a:t>
            </a:r>
            <a:endParaRPr lang="ru-RU" b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http://fs1.ppt4web.ru/images/4134/60006/640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3999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323/000323ea-f7800cdc/img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развитие у кистеперых рыб признаков земноводных, возникновение признаков млекопитающих у зверозубых ящериц и т. д.</a:t>
            </a:r>
            <a:endParaRPr lang="ru-RU" b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http://nkj.ru/upload/iblock/597/597b4f0887b27307db1df5b035e179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3999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183346/0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Эволюция — необратимый процесс. У каждого организма, приспособленного к новым условиям, измененный орган исчезает. Вернувшись в прежнюю среду обитания, исчезнувший орган не восстанавливается. Еще Ч. Дарвин писал о необратимости эволюции: "Если даже среда обитания полностью повторяется, то вид никогда не может вернуться к прежнему состоянию". Например, дельфины, киты никогда не становились рыбами. При переходе наземных животных в водную среду конвергентно изменяются конечности — при этом конвергенция участвует лишь в изменении внешнего строения органов</a:t>
            </a:r>
            <a:endParaRPr lang="ru-RU" b="1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Во внутреннем строении плавников дельфина, кита сохранены признаки пятипалой конечности млекопитающих. Так как мутация приводит к обновлению генофонда популяции, она никогда не повторяет генофонд прошлого поколения. Так, если на каком-то этапе от примитивных земноводных возникли пресмыкающиеся, то пресмыкающиеся не могут вновь дать начало земноводным</a:t>
            </a:r>
            <a:endParaRPr lang="ru-RU" b="1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go2.imgsmail.ru/imgpreview?key=3b9444e94a352262&amp;mb=imgdb_preview_94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oplepern.narod.ru/dolphin/src/pectoralflipper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43446"/>
            <a:ext cx="3929090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ompolnajachasa.at.ua/img3/divergentio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rasteniya.nethouse.ru/static/img/0000/0000/4922/4922539.44zd1slths.W6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914399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b="1" dirty="0" smtClean="0">
                <a:ln w="1905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На стебле вечнозеленого кустарника — иглицы имеются блестящие толстые листья. На самом деле это видоизмененные ветви. Настоящие чешуевидные листья располагаются в центральной части этих видоизмененных стеблей. Ранней весной из пазухи чешуек появляются цветы, из которых в дальнейшем развиваются плоды.</a:t>
            </a:r>
          </a:p>
          <a:p>
            <a:endParaRPr lang="ru-RU" b="1" dirty="0">
              <a:ln w="1905">
                <a:solidFill>
                  <a:srgbClr val="00B0F0"/>
                </a:solidFill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gronomu.com/media/res/3/5/3/5/1/35351.orhhsc.6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datas/biologija/Uchenie-ob-evoljutsii/0046-046-Slova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Эволюционная форма групп живых организмов делится на дивергенцию, конвергенцию, параллелизм.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fs3.ppt4web.ru/images/135901/205038/640/img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b="1" dirty="0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Дивергенция — расхождение признаков внутри вида, которое приводит к образованию новых группировок особей. Чем больше различаются живые организмы по строению, способу существования, тем больше расходятся они на более разнообразные пространства</a:t>
            </a:r>
            <a:endParaRPr lang="ru-RU" b="1" dirty="0">
              <a:ln w="1905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Ч. Дарвин определил, что в природе на участке в 1 м2 встречается до 20 видов растений, принадлежащих к 18 родам и 8 семействам. В процессе дивергенции от зачинающейся популяции расходятся как бы ветви дерева нескольких форм. </a:t>
            </a:r>
            <a:endParaRPr lang="ru-RU" b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>
              <a:buNone/>
            </a:pPr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Например, можно назвать семь видов оленей, сформировавшихся в результате дивергенции: пятнистый олень, марал,</a:t>
            </a:r>
          </a:p>
          <a:p>
            <a:pPr>
              <a:buNone/>
            </a:pPr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северный олень, лось, косуля, лань, кабарга</a:t>
            </a:r>
          </a:p>
          <a:p>
            <a:pPr>
              <a:buNone/>
            </a:pPr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результате дивергенции популяция одного вида подразделяется на подвиды. Подвид, образовавшийся под действием естественного отбора, по признакам наследственного изменения превращается в вид.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ногообразие видов оленей, возникших в результате дивергенции: 1 — пятнистый олень; 2 — марал; 3 — лань; 4 — северный олень; 5 — лось; 6' — косуля; 7 — кабар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35782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ln w="1905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Многообразие видов оленей, возникших в результате дивергенции: 1 — пятнистый олень; 2 — марал; 3 — лань; 4 — северный олень; 5 — лось; 6' — косуля; 7 — кабарга</a:t>
            </a:r>
            <a:endParaRPr lang="ru-RU" b="1" spc="300" dirty="0">
              <a:ln w="1905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Под действием естественного отбора в бесконечном ряду поколений одни формы выживают, другие вымирают. Процессы вымирания и дивергенции тесно связаны между собой. Наиболее расходящиеся по признакам формы обладают большими возможностями оставлять плодовитое потомство и выживать в процессе естественного отбора, так как они меньше конкурируют между собой, чем промежуточные, которые постепенно редеют и вымирают.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416</Words>
  <PresentationFormat>Экран (4:3)</PresentationFormat>
  <Paragraphs>26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Тема.Пути достижения биологического  прогресса, основные закономерности эволюции: дивергенция, конвергенция, параллелизм.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Сходство и строения  гомологичных органов  заметно не всегда.</vt:lpstr>
      <vt:lpstr>Слайд 12</vt:lpstr>
      <vt:lpstr>Слайд 13</vt:lpstr>
      <vt:lpstr>Слайд 14</vt:lpstr>
      <vt:lpstr>Слайд 15</vt:lpstr>
      <vt:lpstr>Аналогичные органы как результат конвергенции.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Тема.Пути достижения биологического  прогресса, основные закономерности эволюции: дивергенция, конвергенция, параллелизм. </dc:title>
  <dc:creator>User</dc:creator>
  <cp:lastModifiedBy>User</cp:lastModifiedBy>
  <cp:revision>21</cp:revision>
  <dcterms:created xsi:type="dcterms:W3CDTF">2017-12-24T13:57:45Z</dcterms:created>
  <dcterms:modified xsi:type="dcterms:W3CDTF">2017-12-26T17:26:09Z</dcterms:modified>
</cp:coreProperties>
</file>