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1" r:id="rId2"/>
    <p:sldId id="273" r:id="rId3"/>
    <p:sldId id="262" r:id="rId4"/>
    <p:sldId id="263" r:id="rId5"/>
    <p:sldId id="274" r:id="rId6"/>
    <p:sldId id="264" r:id="rId7"/>
    <p:sldId id="268" r:id="rId8"/>
    <p:sldId id="269" r:id="rId9"/>
    <p:sldId id="271" r:id="rId10"/>
    <p:sldId id="272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3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05.04.2017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05.04.2017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05.04.2017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05.04.2017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05.04.2017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05.04.2017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05.04.2017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05.04.2017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05.04.2017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05.04.2017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05.04.2017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05.04.2017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gif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3226370"/>
          </a:xfrm>
        </p:spPr>
        <p:txBody>
          <a:bodyPr>
            <a:normAutofit/>
          </a:bodyPr>
          <a:lstStyle/>
          <a:p>
            <a:r>
              <a:rPr lang="ru-RU" sz="3600" b="1" dirty="0" smtClean="0"/>
              <a:t>Тема: </a:t>
            </a:r>
            <a:r>
              <a:rPr lang="ru-RU" sz="3600" b="1" dirty="0" smtClean="0"/>
              <a:t>Усиление </a:t>
            </a:r>
            <a:r>
              <a:rPr lang="ru-RU" sz="3600" b="1" dirty="0" smtClean="0"/>
              <a:t>королевской власти в Англии в </a:t>
            </a:r>
            <a:r>
              <a:rPr lang="en-US" sz="3600" b="1" dirty="0" smtClean="0"/>
              <a:t>XI – XIII </a:t>
            </a:r>
            <a:r>
              <a:rPr lang="ru-RU" sz="3600" b="1" dirty="0" smtClean="0"/>
              <a:t>вв.</a:t>
            </a:r>
            <a:endParaRPr lang="ru-RU" sz="3600" b="1" dirty="0"/>
          </a:p>
        </p:txBody>
      </p:sp>
      <p:pic>
        <p:nvPicPr>
          <p:cNvPr id="1026" name="Picture 2" descr="C:\Users\User\Desktop\odejda-12-14-vekov-v-evrope-82684-larg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15616" y="2852936"/>
            <a:ext cx="6858000" cy="375761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Вертикальный свиток 2"/>
          <p:cNvSpPr/>
          <p:nvPr/>
        </p:nvSpPr>
        <p:spPr>
          <a:xfrm>
            <a:off x="395536" y="1124744"/>
            <a:ext cx="8352928" cy="4464496"/>
          </a:xfrm>
          <a:prstGeom prst="verticalScroll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ru-RU" sz="3200" b="1" dirty="0" smtClean="0"/>
              <a:t>Домашнее задание</a:t>
            </a:r>
            <a:r>
              <a:rPr lang="en-US" sz="3200" dirty="0" smtClean="0"/>
              <a:t>:</a:t>
            </a:r>
          </a:p>
          <a:p>
            <a:pPr algn="ctr">
              <a:lnSpc>
                <a:spcPct val="150000"/>
              </a:lnSpc>
              <a:buFontTx/>
              <a:buChar char="-"/>
            </a:pPr>
            <a:r>
              <a:rPr lang="ru-RU" sz="3200" dirty="0" smtClean="0"/>
              <a:t>Параграф 19</a:t>
            </a:r>
            <a:r>
              <a:rPr lang="en-US" sz="3200" dirty="0" smtClean="0"/>
              <a:t>;</a:t>
            </a:r>
            <a:endParaRPr lang="ru-RU" sz="3200" dirty="0" smtClean="0"/>
          </a:p>
          <a:p>
            <a:pPr algn="ctr">
              <a:lnSpc>
                <a:spcPct val="150000"/>
              </a:lnSpc>
              <a:buFontTx/>
              <a:buChar char="-"/>
            </a:pPr>
            <a:r>
              <a:rPr lang="ru-RU" sz="3200" dirty="0" smtClean="0"/>
              <a:t> выучить записи в </a:t>
            </a:r>
            <a:r>
              <a:rPr lang="ru-RU" sz="3200" dirty="0" smtClean="0"/>
              <a:t>тетради</a:t>
            </a:r>
            <a:r>
              <a:rPr lang="ru-RU" sz="3200" dirty="0" smtClean="0"/>
              <a:t>.</a:t>
            </a:r>
            <a:endParaRPr lang="ru-RU" sz="32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79512" y="260648"/>
            <a:ext cx="644766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dirty="0" smtClean="0"/>
              <a:t>14 октября 1066 г.</a:t>
            </a:r>
            <a:r>
              <a:rPr lang="ru-RU" sz="2800" dirty="0" smtClean="0"/>
              <a:t> – битва при Гастингсе.</a:t>
            </a:r>
            <a:endParaRPr lang="ru-RU" sz="3200" dirty="0" smtClean="0"/>
          </a:p>
        </p:txBody>
      </p:sp>
      <p:pic>
        <p:nvPicPr>
          <p:cNvPr id="2050" name="Picture 2" descr="C:\Users\User\Desktop\Tom-Lovell-3-Hasting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908720"/>
            <a:ext cx="7077102" cy="3960440"/>
          </a:xfrm>
          <a:prstGeom prst="rect">
            <a:avLst/>
          </a:prstGeom>
          <a:noFill/>
        </p:spPr>
      </p:pic>
      <p:pic>
        <p:nvPicPr>
          <p:cNvPr id="2051" name="Picture 3" descr="C:\Users\User\Desktop\14-90fd23ca442e3127e204e9f106b14e8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16016" y="3712066"/>
            <a:ext cx="4255880" cy="3008467"/>
          </a:xfrm>
          <a:prstGeom prst="rect">
            <a:avLst/>
          </a:prstGeom>
          <a:noFill/>
        </p:spPr>
      </p:pic>
      <p:sp>
        <p:nvSpPr>
          <p:cNvPr id="8" name="Прямоугольник 7"/>
          <p:cNvSpPr/>
          <p:nvPr/>
        </p:nvSpPr>
        <p:spPr>
          <a:xfrm>
            <a:off x="179513" y="5157192"/>
            <a:ext cx="439248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/>
              <a:t>В результате сражения войско англосаксов было разбито, а их король пал в бою.</a:t>
            </a:r>
          </a:p>
        </p:txBody>
      </p:sp>
      <p:pic>
        <p:nvPicPr>
          <p:cNvPr id="2052" name="Picture 4" descr="C:\Users\User\Desktop\viking_invasion_portrait_02_by_loren86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04248" y="404664"/>
            <a:ext cx="2063055" cy="2826427"/>
          </a:xfrm>
          <a:prstGeom prst="rect">
            <a:avLst/>
          </a:prstGeom>
          <a:noFill/>
        </p:spPr>
      </p:pic>
      <p:sp>
        <p:nvSpPr>
          <p:cNvPr id="11" name="Скругленный прямоугольник 10"/>
          <p:cNvSpPr/>
          <p:nvPr/>
        </p:nvSpPr>
        <p:spPr>
          <a:xfrm>
            <a:off x="6623720" y="3140968"/>
            <a:ext cx="2520280" cy="1296144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i="1" dirty="0" smtClean="0"/>
              <a:t>Гарольд </a:t>
            </a:r>
            <a:r>
              <a:rPr lang="en-US" b="1" i="1" dirty="0" smtClean="0"/>
              <a:t>II</a:t>
            </a:r>
            <a:r>
              <a:rPr lang="ru-RU" b="1" i="1" dirty="0" smtClean="0"/>
              <a:t> </a:t>
            </a:r>
            <a:r>
              <a:rPr lang="ru-RU" b="1" i="1" dirty="0" err="1" smtClean="0"/>
              <a:t>Годвинсон</a:t>
            </a:r>
            <a:r>
              <a:rPr lang="ru-RU" b="1" i="1" dirty="0" smtClean="0"/>
              <a:t> </a:t>
            </a:r>
            <a:r>
              <a:rPr lang="ru-RU" dirty="0" smtClean="0"/>
              <a:t>(1022-1066 гг.) – последний король англосаксов.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1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build="allAtOnce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200" b="1" dirty="0" smtClean="0"/>
              <a:t>Вильгельм </a:t>
            </a:r>
            <a:r>
              <a:rPr lang="en-US" sz="3200" b="1" dirty="0" smtClean="0"/>
              <a:t>I</a:t>
            </a:r>
            <a:r>
              <a:rPr lang="ru-RU" sz="3200" b="1" dirty="0" smtClean="0"/>
              <a:t> Завоеватель (1066 – 1083 гг.)</a:t>
            </a:r>
            <a:endParaRPr lang="ru-RU" sz="3200" b="1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067944" y="1268760"/>
            <a:ext cx="4896544" cy="5256584"/>
          </a:xfrm>
        </p:spPr>
        <p:txBody>
          <a:bodyPr>
            <a:normAutofit fontScale="85000" lnSpcReduction="20000"/>
          </a:bodyPr>
          <a:lstStyle/>
          <a:p>
            <a:r>
              <a:rPr lang="ru-RU" sz="3800" dirty="0" smtClean="0"/>
              <a:t>В </a:t>
            </a:r>
            <a:r>
              <a:rPr lang="ru-RU" sz="3800" b="1" dirty="0" smtClean="0"/>
              <a:t>1066</a:t>
            </a:r>
            <a:r>
              <a:rPr lang="ru-RU" sz="3800" dirty="0" smtClean="0"/>
              <a:t> году завоевал Англию и стал английским королем.</a:t>
            </a:r>
          </a:p>
          <a:p>
            <a:endParaRPr lang="ru-RU" sz="3800" dirty="0" smtClean="0"/>
          </a:p>
          <a:p>
            <a:r>
              <a:rPr lang="ru-RU" sz="3800" dirty="0" smtClean="0"/>
              <a:t>Отбирал земли у английских феодалов и отдавал нормандским рыцарям.</a:t>
            </a:r>
          </a:p>
          <a:p>
            <a:endParaRPr lang="ru-RU" sz="3800" dirty="0" smtClean="0"/>
          </a:p>
          <a:p>
            <a:r>
              <a:rPr lang="ru-RU" sz="3800" dirty="0" smtClean="0"/>
              <a:t>Провел перепись населения в 1086 г.</a:t>
            </a:r>
          </a:p>
          <a:p>
            <a:endParaRPr lang="ru-RU" dirty="0"/>
          </a:p>
        </p:txBody>
      </p:sp>
      <p:pic>
        <p:nvPicPr>
          <p:cNvPr id="7" name="Содержимое 6" descr="0_2807e9_7e21e7c6_XXXL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323528" y="1268760"/>
            <a:ext cx="3672408" cy="5171267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4294967295"/>
          </p:nvPr>
        </p:nvSpPr>
        <p:spPr>
          <a:xfrm>
            <a:off x="107504" y="549275"/>
            <a:ext cx="8784976" cy="5576888"/>
          </a:xfrm>
        </p:spPr>
        <p:txBody>
          <a:bodyPr>
            <a:noAutofit/>
          </a:bodyPr>
          <a:lstStyle/>
          <a:p>
            <a:r>
              <a:rPr lang="ru-RU" dirty="0" smtClean="0"/>
              <a:t>Была проведена перепись всех земель и населения Англии и составлена </a:t>
            </a:r>
            <a:r>
              <a:rPr lang="ru-RU" b="1" i="1" dirty="0" smtClean="0"/>
              <a:t>«Книга Страшного суда» 1086 г.</a:t>
            </a:r>
            <a:endParaRPr lang="ru-RU" b="1" i="1" dirty="0"/>
          </a:p>
        </p:txBody>
      </p:sp>
      <p:pic>
        <p:nvPicPr>
          <p:cNvPr id="7" name="Содержимое 6" descr="1332420376_12884039_kniga_4.jpg"/>
          <p:cNvPicPr>
            <a:picLocks noGrp="1" noChangeAspect="1"/>
          </p:cNvPicPr>
          <p:nvPr>
            <p:ph idx="4294967295"/>
          </p:nvPr>
        </p:nvPicPr>
        <p:blipFill>
          <a:blip r:embed="rId2" cstate="print"/>
          <a:stretch>
            <a:fillRect/>
          </a:stretch>
        </p:blipFill>
        <p:spPr>
          <a:xfrm>
            <a:off x="2987824" y="2348880"/>
            <a:ext cx="5556870" cy="4362734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User\Desktop\Bayeuxtapestry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504" y="2348880"/>
            <a:ext cx="5773737" cy="2930525"/>
          </a:xfrm>
          <a:prstGeom prst="rect">
            <a:avLst/>
          </a:prstGeom>
          <a:noFill/>
        </p:spPr>
      </p:pic>
      <p:pic>
        <p:nvPicPr>
          <p:cNvPr id="3075" name="Picture 3" descr="C:\Users\User\Desktop\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79912" y="4105443"/>
            <a:ext cx="5057627" cy="2588379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395537" y="548680"/>
            <a:ext cx="849694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i="1" dirty="0" smtClean="0"/>
              <a:t>В честь своей победы Вильгельм </a:t>
            </a:r>
            <a:r>
              <a:rPr lang="en-US" sz="2400" i="1" dirty="0" smtClean="0"/>
              <a:t>I </a:t>
            </a:r>
            <a:r>
              <a:rPr lang="ru-RU" sz="2400" i="1" dirty="0" smtClean="0"/>
              <a:t>приказал вышить полотно – </a:t>
            </a:r>
            <a:r>
              <a:rPr lang="ru-RU" sz="2400" b="1" i="1" dirty="0" smtClean="0"/>
              <a:t>гобелен</a:t>
            </a:r>
            <a:r>
              <a:rPr lang="ru-RU" sz="2400" i="1" dirty="0" smtClean="0"/>
              <a:t>, с изображением его похода в Англию. Гобелен составляет 70 метров в длину.</a:t>
            </a:r>
            <a:endParaRPr lang="ru-RU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274638"/>
            <a:ext cx="8496944" cy="1143000"/>
          </a:xfrm>
        </p:spPr>
        <p:txBody>
          <a:bodyPr>
            <a:normAutofit/>
          </a:bodyPr>
          <a:lstStyle/>
          <a:p>
            <a:r>
              <a:rPr lang="ru-RU" sz="4000" b="1" dirty="0" smtClean="0"/>
              <a:t>Генрих </a:t>
            </a:r>
            <a:r>
              <a:rPr lang="en-US" sz="4000" b="1" dirty="0" smtClean="0"/>
              <a:t>II</a:t>
            </a:r>
            <a:r>
              <a:rPr lang="ru-RU" sz="4000" b="1" dirty="0" smtClean="0"/>
              <a:t> Плантагенет (1154 - 1189 гг.)</a:t>
            </a:r>
            <a:endParaRPr lang="ru-RU" sz="5400" b="1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3491880" y="1340768"/>
            <a:ext cx="5472608" cy="5328592"/>
          </a:xfrm>
        </p:spPr>
        <p:txBody>
          <a:bodyPr>
            <a:normAutofit lnSpcReduction="10000"/>
          </a:bodyPr>
          <a:lstStyle/>
          <a:p>
            <a:r>
              <a:rPr lang="ru-RU" dirty="0" smtClean="0"/>
              <a:t>Судебная реформа (свободные люди могли обращаться сразу в королевский суд, создал </a:t>
            </a:r>
            <a:r>
              <a:rPr lang="ru-RU" b="1" i="1" dirty="0" smtClean="0"/>
              <a:t>суд присяжных</a:t>
            </a:r>
            <a:r>
              <a:rPr lang="ru-RU" dirty="0" smtClean="0"/>
              <a:t>) </a:t>
            </a:r>
          </a:p>
          <a:p>
            <a:endParaRPr lang="ru-RU" dirty="0" smtClean="0"/>
          </a:p>
          <a:p>
            <a:r>
              <a:rPr lang="ru-RU" dirty="0" smtClean="0"/>
              <a:t>Военная реформа (ввел </a:t>
            </a:r>
            <a:r>
              <a:rPr lang="ru-RU" b="1" i="1" dirty="0" smtClean="0"/>
              <a:t>щитовые деньги </a:t>
            </a:r>
            <a:r>
              <a:rPr lang="ru-RU" dirty="0" smtClean="0"/>
              <a:t>– налог с феодалов взамен военной службы)</a:t>
            </a:r>
          </a:p>
          <a:p>
            <a:endParaRPr lang="ru-RU" dirty="0" smtClean="0"/>
          </a:p>
          <a:p>
            <a:r>
              <a:rPr lang="ru-RU" dirty="0" smtClean="0"/>
              <a:t>Административная реформа (ввел должность </a:t>
            </a:r>
            <a:r>
              <a:rPr lang="ru-RU" b="1" i="1" dirty="0" smtClean="0"/>
              <a:t>шерифа</a:t>
            </a:r>
            <a:r>
              <a:rPr lang="ru-RU" dirty="0" smtClean="0"/>
              <a:t>.)</a:t>
            </a:r>
            <a:endParaRPr lang="ru-RU" dirty="0"/>
          </a:p>
        </p:txBody>
      </p:sp>
      <p:pic>
        <p:nvPicPr>
          <p:cNvPr id="7" name="Содержимое 6" descr="King_Henry_II_from_NPG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179512" y="1340768"/>
            <a:ext cx="3219416" cy="452596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b="1" dirty="0" smtClean="0"/>
              <a:t>Иоанн (Джон) Безземельный (1199 - 1216 гг.)</a:t>
            </a:r>
            <a:endParaRPr lang="ru-RU" sz="3200" b="1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79512" y="1412776"/>
            <a:ext cx="4824536" cy="5112568"/>
          </a:xfrm>
        </p:spPr>
        <p:txBody>
          <a:bodyPr>
            <a:noAutofit/>
          </a:bodyPr>
          <a:lstStyle/>
          <a:p>
            <a:r>
              <a:rPr lang="ru-RU" dirty="0" smtClean="0"/>
              <a:t>Потерпел поражение в войне с Францией</a:t>
            </a:r>
          </a:p>
          <a:p>
            <a:endParaRPr lang="ru-RU" dirty="0" smtClean="0"/>
          </a:p>
          <a:p>
            <a:r>
              <a:rPr lang="ru-RU" dirty="0" smtClean="0"/>
              <a:t>Вел неудачную войну с английскими феодалами</a:t>
            </a:r>
          </a:p>
          <a:p>
            <a:endParaRPr lang="ru-RU" dirty="0" smtClean="0"/>
          </a:p>
          <a:p>
            <a:r>
              <a:rPr lang="ru-RU" dirty="0" smtClean="0"/>
              <a:t>В 1215 году подписал </a:t>
            </a:r>
            <a:r>
              <a:rPr lang="ru-RU" b="1" dirty="0" smtClean="0"/>
              <a:t>Великую хартию вольностей – </a:t>
            </a:r>
            <a:r>
              <a:rPr lang="ru-RU" dirty="0" smtClean="0"/>
              <a:t>документ, первая конституция в Европе.</a:t>
            </a:r>
            <a:endParaRPr lang="ru-RU" dirty="0"/>
          </a:p>
        </p:txBody>
      </p:sp>
      <p:pic>
        <p:nvPicPr>
          <p:cNvPr id="7" name="Содержимое 6" descr="neevr061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5076056" y="1556792"/>
            <a:ext cx="3893397" cy="452596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l"/>
            <a:r>
              <a:rPr lang="ru-RU" sz="3600" b="1" dirty="0" smtClean="0"/>
              <a:t>Генрих </a:t>
            </a:r>
            <a:r>
              <a:rPr lang="en-US" sz="3600" b="1" dirty="0" smtClean="0"/>
              <a:t>III</a:t>
            </a:r>
            <a:r>
              <a:rPr lang="ru-RU" sz="3600" b="1" dirty="0" smtClean="0"/>
              <a:t>  (1216 – 1272 гг.)</a:t>
            </a:r>
            <a:endParaRPr lang="ru-RU" sz="1800" b="1" dirty="0"/>
          </a:p>
        </p:txBody>
      </p:sp>
      <p:pic>
        <p:nvPicPr>
          <p:cNvPr id="8" name="Содержимое 7" descr="HenryIII-Cassell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179512" y="1340768"/>
            <a:ext cx="3620770" cy="4525963"/>
          </a:xfrm>
        </p:spPr>
      </p:pic>
      <p:sp>
        <p:nvSpPr>
          <p:cNvPr id="9" name="Содержимое 8"/>
          <p:cNvSpPr>
            <a:spLocks noGrp="1"/>
          </p:cNvSpPr>
          <p:nvPr>
            <p:ph sz="half" idx="2"/>
          </p:nvPr>
        </p:nvSpPr>
        <p:spPr>
          <a:xfrm>
            <a:off x="3923928" y="1340768"/>
            <a:ext cx="4474840" cy="4525963"/>
          </a:xfrm>
        </p:spPr>
        <p:txBody>
          <a:bodyPr>
            <a:normAutofit lnSpcReduction="10000"/>
          </a:bodyPr>
          <a:lstStyle/>
          <a:p>
            <a:r>
              <a:rPr lang="ru-RU" dirty="0" smtClean="0"/>
              <a:t>Раздавал английские земли иностранцам</a:t>
            </a:r>
          </a:p>
          <a:p>
            <a:endParaRPr lang="ru-RU" dirty="0" smtClean="0"/>
          </a:p>
          <a:p>
            <a:r>
              <a:rPr lang="ru-RU" dirty="0" smtClean="0"/>
              <a:t>Вел войну с мелкими феодалами</a:t>
            </a:r>
          </a:p>
          <a:p>
            <a:endParaRPr lang="ru-RU" dirty="0" smtClean="0"/>
          </a:p>
          <a:p>
            <a:r>
              <a:rPr lang="ru-RU" b="1" dirty="0" smtClean="0"/>
              <a:t>В 1265 г. </a:t>
            </a:r>
            <a:r>
              <a:rPr lang="ru-RU" dirty="0" smtClean="0"/>
              <a:t>– граф </a:t>
            </a:r>
            <a:r>
              <a:rPr lang="ru-RU" dirty="0" err="1" smtClean="0"/>
              <a:t>Симон</a:t>
            </a:r>
            <a:r>
              <a:rPr lang="ru-RU" dirty="0" smtClean="0"/>
              <a:t> де </a:t>
            </a:r>
            <a:r>
              <a:rPr lang="ru-RU" dirty="0" err="1" smtClean="0"/>
              <a:t>Монфор</a:t>
            </a:r>
            <a:r>
              <a:rPr lang="ru-RU" dirty="0" smtClean="0"/>
              <a:t> созывает первый парламент в Англии.</a:t>
            </a:r>
            <a:endParaRPr lang="ru-RU" dirty="0"/>
          </a:p>
        </p:txBody>
      </p:sp>
      <p:pic>
        <p:nvPicPr>
          <p:cNvPr id="4098" name="Picture 2" descr="C:\Users\User\Desktop\Montfort-chef-de-croisade-contre-les-cathares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651998" y="188641"/>
            <a:ext cx="2361677" cy="2448272"/>
          </a:xfrm>
          <a:prstGeom prst="rect">
            <a:avLst/>
          </a:prstGeom>
          <a:noFill/>
        </p:spPr>
      </p:pic>
      <p:sp>
        <p:nvSpPr>
          <p:cNvPr id="10" name="Скругленный прямоугольник 9"/>
          <p:cNvSpPr/>
          <p:nvPr/>
        </p:nvSpPr>
        <p:spPr>
          <a:xfrm>
            <a:off x="6660232" y="2636912"/>
            <a:ext cx="2483768" cy="1224136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i="1" dirty="0" err="1" smtClean="0"/>
              <a:t>Симон</a:t>
            </a:r>
            <a:r>
              <a:rPr lang="ru-RU" b="1" i="1" dirty="0" smtClean="0"/>
              <a:t> де </a:t>
            </a:r>
            <a:r>
              <a:rPr lang="ru-RU" b="1" i="1" dirty="0" err="1" smtClean="0"/>
              <a:t>Монфор</a:t>
            </a:r>
            <a:r>
              <a:rPr lang="ru-RU" b="1" i="1" dirty="0" smtClean="0"/>
              <a:t> </a:t>
            </a:r>
            <a:r>
              <a:rPr lang="ru-RU" dirty="0" smtClean="0"/>
              <a:t>(1208 – 1265 гг.) – граф, пал в войне против короля.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build="allAtOnce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slide_19.jpg"/>
          <p:cNvPicPr>
            <a:picLocks noGrp="1" noChangeAspect="1"/>
          </p:cNvPicPr>
          <p:nvPr>
            <p:ph idx="4294967295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275741" cy="6858000"/>
          </a:xfrm>
        </p:spPr>
      </p:pic>
      <p:pic>
        <p:nvPicPr>
          <p:cNvPr id="5122" name="Picture 2" descr="C:\Users\User\Desktop\image004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99592" y="260648"/>
            <a:ext cx="1248246" cy="2446562"/>
          </a:xfrm>
          <a:prstGeom prst="rect">
            <a:avLst/>
          </a:prstGeom>
          <a:noFill/>
        </p:spPr>
      </p:pic>
      <p:pic>
        <p:nvPicPr>
          <p:cNvPr id="5123" name="Picture 3" descr="C:\Users\User\Desktop\medieval_figures_by_hesir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732240" y="824025"/>
            <a:ext cx="2411761" cy="1761592"/>
          </a:xfrm>
          <a:prstGeom prst="rect">
            <a:avLst/>
          </a:prstGeom>
          <a:noFill/>
        </p:spPr>
      </p:pic>
      <p:pic>
        <p:nvPicPr>
          <p:cNvPr id="5124" name="Picture 4" descr="C:\Users\User\Desktop\83365564_Gorozhane_16_vek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164288" y="4308153"/>
            <a:ext cx="1868586" cy="2361207"/>
          </a:xfrm>
          <a:prstGeom prst="rect">
            <a:avLst/>
          </a:prstGeom>
          <a:noFill/>
        </p:spPr>
      </p:pic>
      <p:pic>
        <p:nvPicPr>
          <p:cNvPr id="5125" name="Picture 5" descr="C:\Users\User\Desktop\germans1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07504" y="4509120"/>
            <a:ext cx="1915962" cy="223224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5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Эркер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130</TotalTime>
  <Words>276</Words>
  <Application>Microsoft Office PowerPoint</Application>
  <PresentationFormat>Экран (4:3)</PresentationFormat>
  <Paragraphs>34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Тема Office</vt:lpstr>
      <vt:lpstr>Тема: Усиление королевской власти в Англии в XI – XIII вв.</vt:lpstr>
      <vt:lpstr>Слайд 2</vt:lpstr>
      <vt:lpstr>Вильгельм I Завоеватель (1066 – 1083 гг.)</vt:lpstr>
      <vt:lpstr>Слайд 4</vt:lpstr>
      <vt:lpstr>Слайд 5</vt:lpstr>
      <vt:lpstr>Генрих II Плантагенет (1154 - 1189 гг.)</vt:lpstr>
      <vt:lpstr>Иоанн (Джон) Безземельный (1199 - 1216 гг.)</vt:lpstr>
      <vt:lpstr>Генрих III  (1216 – 1272 гг.)</vt:lpstr>
      <vt:lpstr>Слайд 9</vt:lpstr>
      <vt:lpstr>Слайд 10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Филипп II Август (1180-1223)</dc:title>
  <dc:creator>павел</dc:creator>
  <cp:lastModifiedBy>ComCity</cp:lastModifiedBy>
  <cp:revision>19</cp:revision>
  <dcterms:created xsi:type="dcterms:W3CDTF">2014-10-27T07:34:54Z</dcterms:created>
  <dcterms:modified xsi:type="dcterms:W3CDTF">2017-04-05T18:36:20Z</dcterms:modified>
</cp:coreProperties>
</file>