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3" r:id="rId4"/>
    <p:sldId id="259" r:id="rId5"/>
    <p:sldId id="264" r:id="rId6"/>
    <p:sldId id="266" r:id="rId7"/>
    <p:sldId id="262" r:id="rId8"/>
    <p:sldId id="265" r:id="rId9"/>
    <p:sldId id="267" r:id="rId10"/>
    <p:sldId id="268" r:id="rId11"/>
    <p:sldId id="26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984"/>
    <a:srgbClr val="B709AB"/>
    <a:srgbClr val="0000FF"/>
    <a:srgbClr val="FF0066"/>
    <a:srgbClr val="FFFF2D"/>
    <a:srgbClr val="30F030"/>
    <a:srgbClr val="D40AC6"/>
    <a:srgbClr val="CC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2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0323-F37C-4A5A-B844-F2BA2CBE6D17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ADB4-D0DE-4333-A18E-D7E7D70D91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0323-F37C-4A5A-B844-F2BA2CBE6D17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ADB4-D0DE-4333-A18E-D7E7D70D91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0323-F37C-4A5A-B844-F2BA2CBE6D17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ADB4-D0DE-4333-A18E-D7E7D70D91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0323-F37C-4A5A-B844-F2BA2CBE6D17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ADB4-D0DE-4333-A18E-D7E7D70D91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0323-F37C-4A5A-B844-F2BA2CBE6D17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ADB4-D0DE-4333-A18E-D7E7D70D91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0323-F37C-4A5A-B844-F2BA2CBE6D17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ADB4-D0DE-4333-A18E-D7E7D70D91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0323-F37C-4A5A-B844-F2BA2CBE6D17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ADB4-D0DE-4333-A18E-D7E7D70D91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0323-F37C-4A5A-B844-F2BA2CBE6D17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ADB4-D0DE-4333-A18E-D7E7D70D91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0323-F37C-4A5A-B844-F2BA2CBE6D17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ADB4-D0DE-4333-A18E-D7E7D70D91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0323-F37C-4A5A-B844-F2BA2CBE6D17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ADB4-D0DE-4333-A18E-D7E7D70D91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0323-F37C-4A5A-B844-F2BA2CBE6D17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FADB4-D0DE-4333-A18E-D7E7D70D910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00323-F37C-4A5A-B844-F2BA2CBE6D17}" type="datetimeFigureOut">
              <a:rPr lang="ru-RU" smtClean="0"/>
              <a:pPr/>
              <a:t>07.04.2016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FADB4-D0DE-4333-A18E-D7E7D70D910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slide" Target="slide2.xml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4.jpeg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hyperlink" Target="http://s017.radikal.ru/i430/1604/9a/dc11bd10e501.jpg" TargetMode="External"/><Relationship Id="rId18" Type="http://schemas.openxmlformats.org/officeDocument/2006/relationships/image" Target="../media/image21.png"/><Relationship Id="rId3" Type="http://schemas.openxmlformats.org/officeDocument/2006/relationships/hyperlink" Target="http://s16.radikal.ru/i191/1604/ca/ac199313a725.png" TargetMode="External"/><Relationship Id="rId7" Type="http://schemas.openxmlformats.org/officeDocument/2006/relationships/hyperlink" Target="http://s015.radikal.ru/i333/1604/a4/2d6b6129f677.jpg" TargetMode="External"/><Relationship Id="rId12" Type="http://schemas.openxmlformats.org/officeDocument/2006/relationships/image" Target="../media/image15.png"/><Relationship Id="rId17" Type="http://schemas.openxmlformats.org/officeDocument/2006/relationships/hyperlink" Target="http://s020.radikal.ru/i705/1604/7c/208adfd50b51.jpg" TargetMode="External"/><Relationship Id="rId2" Type="http://schemas.openxmlformats.org/officeDocument/2006/relationships/image" Target="../media/image1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hyperlink" Target="http://s020.radikal.ru/i712/1604/69/df274e0ca40b.png" TargetMode="External"/><Relationship Id="rId5" Type="http://schemas.openxmlformats.org/officeDocument/2006/relationships/hyperlink" Target="http://s010.radikal.ru/i313/1604/48/591b542b3d43.png" TargetMode="External"/><Relationship Id="rId15" Type="http://schemas.openxmlformats.org/officeDocument/2006/relationships/hyperlink" Target="http://s019.radikal.ru/i610/1604/0f/f4c7e99656b9.png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hyperlink" Target="http://s45.radikal.ru/i108/1604/28/cdbb7a427592.png" TargetMode="External"/><Relationship Id="rId1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4.png"/><Relationship Id="rId4" Type="http://schemas.openxmlformats.org/officeDocument/2006/relationships/audio" Target="../media/audio3.wav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6.wav"/><Relationship Id="rId7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slide" Target="slide4.xml"/><Relationship Id="rId4" Type="http://schemas.openxmlformats.org/officeDocument/2006/relationships/image" Target="../media/image1.jpe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4" Type="http://schemas.openxmlformats.org/officeDocument/2006/relationships/slide" Target="slide5.xml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slide" Target="slide6.xml"/><Relationship Id="rId4" Type="http://schemas.openxmlformats.org/officeDocument/2006/relationships/slide" Target="slide4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jpeg"/><Relationship Id="rId7" Type="http://schemas.openxmlformats.org/officeDocument/2006/relationships/slide" Target="slide8.xml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6.xml"/><Relationship Id="rId6" Type="http://schemas.openxmlformats.org/officeDocument/2006/relationships/slide" Target="slide6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slide" Target="slide10.xml"/><Relationship Id="rId4" Type="http://schemas.openxmlformats.org/officeDocument/2006/relationships/slide" Target="slide8.xml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амка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Рисунок 16" descr="2lWVVZqQFUQ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643702" y="4429132"/>
            <a:ext cx="634544" cy="1135591"/>
          </a:xfrm>
          <a:prstGeom prst="rect">
            <a:avLst/>
          </a:prstGeom>
        </p:spPr>
      </p:pic>
      <p:pic>
        <p:nvPicPr>
          <p:cNvPr id="18" name="Рисунок 17" descr="s001554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285728"/>
            <a:ext cx="2218780" cy="1214446"/>
          </a:xfrm>
          <a:prstGeom prst="rect">
            <a:avLst/>
          </a:prstGeom>
        </p:spPr>
      </p:pic>
      <p:pic>
        <p:nvPicPr>
          <p:cNvPr id="23" name="Рисунок 22" descr="0_874cd_6f8e1dfc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286643" y="3941916"/>
            <a:ext cx="1539199" cy="2170369"/>
          </a:xfrm>
          <a:prstGeom prst="rect">
            <a:avLst/>
          </a:prstGeom>
        </p:spPr>
      </p:pic>
      <p:pic>
        <p:nvPicPr>
          <p:cNvPr id="24" name="Рисунок 23" descr="0_70b8c_52afec84_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3500438"/>
            <a:ext cx="1857387" cy="2625959"/>
          </a:xfrm>
          <a:prstGeom prst="rect">
            <a:avLst/>
          </a:prstGeom>
        </p:spPr>
      </p:pic>
      <p:sp>
        <p:nvSpPr>
          <p:cNvPr id="25" name="Управляющая кнопка: сведения 24">
            <a:hlinkClick r:id="" action="ppaction://hlinkshowjump?jump=lastslide" highlightClick="1"/>
          </p:cNvPr>
          <p:cNvSpPr/>
          <p:nvPr/>
        </p:nvSpPr>
        <p:spPr>
          <a:xfrm>
            <a:off x="285720" y="6215082"/>
            <a:ext cx="428628" cy="357190"/>
          </a:xfrm>
          <a:prstGeom prst="actionButtonInformation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правляющая кнопка: далее 10">
            <a:hlinkClick r:id="rId7" action="ppaction://hlinksldjump" highlightClick="1"/>
          </p:cNvPr>
          <p:cNvSpPr/>
          <p:nvPr/>
        </p:nvSpPr>
        <p:spPr>
          <a:xfrm>
            <a:off x="8429652" y="6215082"/>
            <a:ext cx="428628" cy="357190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Рисунок4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0298" y="285728"/>
            <a:ext cx="6369794" cy="1243481"/>
          </a:xfrm>
          <a:prstGeom prst="rect">
            <a:avLst/>
          </a:prstGeom>
        </p:spPr>
      </p:pic>
      <p:pic>
        <p:nvPicPr>
          <p:cNvPr id="22" name="Рисунок 21" descr="Рисунок5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4480" y="5572140"/>
            <a:ext cx="5784626" cy="963088"/>
          </a:xfrm>
          <a:prstGeom prst="rect">
            <a:avLst/>
          </a:prstGeom>
        </p:spPr>
      </p:pic>
      <p:pic>
        <p:nvPicPr>
          <p:cNvPr id="26" name="Рисунок 25" descr="Рисунок6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4414" y="1857364"/>
            <a:ext cx="6643734" cy="2357454"/>
          </a:xfrm>
          <a:prstGeom prst="rect">
            <a:avLst/>
          </a:prstGeom>
        </p:spPr>
      </p:pic>
      <p:pic>
        <p:nvPicPr>
          <p:cNvPr id="19" name="Рисунок 18" descr="Рисунок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71670" y="1643050"/>
            <a:ext cx="5072098" cy="642942"/>
          </a:xfrm>
          <a:prstGeom prst="rect">
            <a:avLst/>
          </a:prstGeom>
        </p:spPr>
      </p:pic>
      <p:pic>
        <p:nvPicPr>
          <p:cNvPr id="20" name="Рисунок 19" descr="Рисунок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57356" y="4143380"/>
            <a:ext cx="5370132" cy="87165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2"/>
          <p:cNvGrpSpPr/>
          <p:nvPr/>
        </p:nvGrpSpPr>
        <p:grpSpPr>
          <a:xfrm>
            <a:off x="428596" y="500042"/>
            <a:ext cx="8215370" cy="5643602"/>
            <a:chOff x="428596" y="428604"/>
            <a:chExt cx="8286808" cy="5572164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428596" y="428604"/>
              <a:ext cx="4143404" cy="557216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4572000" y="428604"/>
              <a:ext cx="4143404" cy="5572164"/>
            </a:xfrm>
            <a:prstGeom prst="roundRect">
              <a:avLst/>
            </a:prstGeom>
            <a:solidFill>
              <a:srgbClr val="92D050">
                <a:alpha val="85000"/>
              </a:srgbClr>
            </a:solidFill>
            <a:ln w="57150">
              <a:solidFill>
                <a:srgbClr val="00B05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Рамка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 highlightClick="1"/>
          </p:cNvPr>
          <p:cNvSpPr/>
          <p:nvPr/>
        </p:nvSpPr>
        <p:spPr>
          <a:xfrm>
            <a:off x="285720" y="285728"/>
            <a:ext cx="428628" cy="357190"/>
          </a:xfrm>
          <a:prstGeom prst="mathMultiply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857224" y="714356"/>
            <a:ext cx="3143272" cy="642942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39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кий</a:t>
            </a:r>
            <a:endParaRPr lang="ru-RU" sz="39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Управляющая кнопка: назад 18">
            <a:hlinkClick r:id="rId4" action="ppaction://hlinksldjump" highlightClick="1"/>
          </p:cNvPr>
          <p:cNvSpPr/>
          <p:nvPr/>
        </p:nvSpPr>
        <p:spPr>
          <a:xfrm>
            <a:off x="285720" y="6215082"/>
            <a:ext cx="428628" cy="357190"/>
          </a:xfrm>
          <a:prstGeom prst="actionButtonBackPrevious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Заголовок 23"/>
          <p:cNvSpPr txBox="1">
            <a:spLocks/>
          </p:cNvSpPr>
          <p:nvPr/>
        </p:nvSpPr>
        <p:spPr>
          <a:xfrm>
            <a:off x="857224" y="357187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кре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кий 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Заголовок 23"/>
          <p:cNvSpPr txBox="1">
            <a:spLocks/>
          </p:cNvSpPr>
          <p:nvPr/>
        </p:nvSpPr>
        <p:spPr>
          <a:xfrm>
            <a:off x="857224" y="142873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ло</a:t>
            </a: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кий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Заголовок 23"/>
          <p:cNvSpPr txBox="1">
            <a:spLocks/>
          </p:cNvSpPr>
          <p:nvPr/>
        </p:nvSpPr>
        <p:spPr>
          <a:xfrm>
            <a:off x="857224" y="214311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ги</a:t>
            </a: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кий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Заголовок 23"/>
          <p:cNvSpPr txBox="1">
            <a:spLocks/>
          </p:cNvSpPr>
          <p:nvPr/>
        </p:nvSpPr>
        <p:spPr>
          <a:xfrm>
            <a:off x="857224" y="285749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сла</a:t>
            </a: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кий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72000" y="5572140"/>
            <a:ext cx="50006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701.970x0.jp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7" t="3676" r="2717" b="1470"/>
          <a:stretch>
            <a:fillRect/>
          </a:stretch>
        </p:blipFill>
        <p:spPr>
          <a:xfrm>
            <a:off x="3571868" y="4929198"/>
            <a:ext cx="1928826" cy="1294721"/>
          </a:xfrm>
          <a:prstGeom prst="rect">
            <a:avLst/>
          </a:prstGeom>
        </p:spPr>
      </p:pic>
      <p:pic>
        <p:nvPicPr>
          <p:cNvPr id="26" name="Рисунок 25" descr="0_874ce_d0c6c82d_orig.pn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4282" y="4214818"/>
            <a:ext cx="1207460" cy="1948915"/>
          </a:xfrm>
          <a:prstGeom prst="rect">
            <a:avLst/>
          </a:prstGeom>
        </p:spPr>
      </p:pic>
      <p:pic>
        <p:nvPicPr>
          <p:cNvPr id="28" name="Рисунок 27" descr="0_12903e_554086fa_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272" y="4071942"/>
            <a:ext cx="1143008" cy="2116681"/>
          </a:xfrm>
          <a:prstGeom prst="rect">
            <a:avLst/>
          </a:prstGeom>
        </p:spPr>
      </p:pic>
      <p:pic>
        <p:nvPicPr>
          <p:cNvPr id="29" name="Рисунок 28" descr="images (10)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482" b="13855"/>
          <a:stretch>
            <a:fillRect/>
          </a:stretch>
        </p:blipFill>
        <p:spPr>
          <a:xfrm>
            <a:off x="7715272" y="785794"/>
            <a:ext cx="928693" cy="7078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ейл чтоб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00608 0.69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3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6956 L 0.46268 0.69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6956 L 0.46268 0.0340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64477E-6 L 0.00608 0.5899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59144 L 0.46268 0.5914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59144 L 0.46268 0.0349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4875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48727 L 0.46268 0.4872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48727 L 0.46268 0.0356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3834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3831 L 0.46268 0.383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3831 L 0.46268 0.0365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2793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27937 L 0.46268 0.2786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27937 L 0.46268 0.0268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32" grpId="0"/>
      <p:bldP spid="32" grpId="1"/>
      <p:bldP spid="32" grpId="2"/>
      <p:bldP spid="23" grpId="0"/>
      <p:bldP spid="23" grpId="1"/>
      <p:bldP spid="23" grpId="2"/>
      <p:bldP spid="31" grpId="0"/>
      <p:bldP spid="31" grpId="1"/>
      <p:bldP spid="31" grpId="2"/>
      <p:bldP spid="33" grpId="0"/>
      <p:bldP spid="33" grpId="1"/>
      <p:bldP spid="33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амка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" name="Рисунок 14" descr="0_874ce_d0c6c82d_orig.png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42976" y="1285860"/>
            <a:ext cx="670120" cy="1081615"/>
          </a:xfrm>
          <a:prstGeom prst="rect">
            <a:avLst/>
          </a:prstGeom>
        </p:spPr>
      </p:pic>
      <p:pic>
        <p:nvPicPr>
          <p:cNvPr id="16" name="Рисунок 15" descr="0_12903e_554086fa_L.png">
            <a:hlinkClick r:id="rId5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6512" y="2714620"/>
            <a:ext cx="604366" cy="1119197"/>
          </a:xfrm>
          <a:prstGeom prst="rect">
            <a:avLst/>
          </a:prstGeom>
        </p:spPr>
      </p:pic>
      <p:pic>
        <p:nvPicPr>
          <p:cNvPr id="17" name="Рисунок 16" descr="2lWVVZqQFUQ.jpg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358082" y="1285860"/>
            <a:ext cx="523188" cy="936306"/>
          </a:xfrm>
          <a:prstGeom prst="rect">
            <a:avLst/>
          </a:prstGeom>
        </p:spPr>
      </p:pic>
      <p:pic>
        <p:nvPicPr>
          <p:cNvPr id="6" name="Рисунок 5" descr="0_874cd_6f8e1dfc_orig.png">
            <a:hlinkClick r:id="rId9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1857356" y="2786058"/>
            <a:ext cx="785818" cy="1108054"/>
          </a:xfrm>
          <a:prstGeom prst="rect">
            <a:avLst/>
          </a:prstGeom>
        </p:spPr>
      </p:pic>
      <p:sp>
        <p:nvSpPr>
          <p:cNvPr id="7" name="Умножение 6">
            <a:hlinkClick r:id="" action="ppaction://hlinkshowjump?jump=endshow" highlightClick="1"/>
          </p:cNvPr>
          <p:cNvSpPr/>
          <p:nvPr/>
        </p:nvSpPr>
        <p:spPr>
          <a:xfrm>
            <a:off x="285720" y="285728"/>
            <a:ext cx="428628" cy="357190"/>
          </a:xfrm>
          <a:prstGeom prst="mathMultiply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images (10).png">
            <a:hlinkClick r:id="rId11"/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482" b="13855"/>
          <a:stretch>
            <a:fillRect/>
          </a:stretch>
        </p:blipFill>
        <p:spPr>
          <a:xfrm>
            <a:off x="5715008" y="1571612"/>
            <a:ext cx="928693" cy="707891"/>
          </a:xfrm>
          <a:prstGeom prst="rect">
            <a:avLst/>
          </a:prstGeom>
        </p:spPr>
      </p:pic>
      <p:pic>
        <p:nvPicPr>
          <p:cNvPr id="11" name="Рисунок 10" descr="701.970x0.jpg">
            <a:hlinkClick r:id="rId13"/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7" t="3676" r="2717" b="1470"/>
          <a:stretch>
            <a:fillRect/>
          </a:stretch>
        </p:blipFill>
        <p:spPr>
          <a:xfrm>
            <a:off x="4071934" y="1428736"/>
            <a:ext cx="1183847" cy="794655"/>
          </a:xfrm>
          <a:prstGeom prst="rect">
            <a:avLst/>
          </a:prstGeom>
        </p:spPr>
      </p:pic>
      <p:pic>
        <p:nvPicPr>
          <p:cNvPr id="12" name="Рисунок 11" descr="0_70b8c_52afec84_L.png">
            <a:hlinkClick r:id="rId15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571736" y="1214422"/>
            <a:ext cx="858999" cy="1214446"/>
          </a:xfrm>
          <a:prstGeom prst="rect">
            <a:avLst/>
          </a:prstGeom>
        </p:spPr>
      </p:pic>
      <p:pic>
        <p:nvPicPr>
          <p:cNvPr id="13" name="Рисунок 12" descr="0e0988a54ba6t.jpg">
            <a:hlinkClick r:id="rId17"/>
          </p:cNvPr>
          <p:cNvPicPr>
            <a:picLocks noChangeAspect="1"/>
          </p:cNvPicPr>
          <p:nvPr/>
        </p:nvPicPr>
        <p:blipFill>
          <a:blip r:embed="rId2"/>
          <a:srcRect b="4618"/>
          <a:stretch>
            <a:fillRect/>
          </a:stretch>
        </p:blipFill>
        <p:spPr>
          <a:xfrm>
            <a:off x="3571868" y="2643182"/>
            <a:ext cx="1785950" cy="1337234"/>
          </a:xfrm>
          <a:prstGeom prst="rect">
            <a:avLst/>
          </a:prstGeom>
        </p:spPr>
      </p:pic>
      <p:pic>
        <p:nvPicPr>
          <p:cNvPr id="18" name="Рисунок 17" descr="Рисунок1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7224" y="285728"/>
            <a:ext cx="7369455" cy="938706"/>
          </a:xfrm>
          <a:prstGeom prst="rect">
            <a:avLst/>
          </a:prstGeom>
        </p:spPr>
      </p:pic>
      <p:sp>
        <p:nvSpPr>
          <p:cNvPr id="19" name="Управляющая кнопка: домой 18">
            <a:hlinkClick r:id="" action="ppaction://hlinkshowjump?jump=firstslide" highlightClick="1"/>
          </p:cNvPr>
          <p:cNvSpPr/>
          <p:nvPr/>
        </p:nvSpPr>
        <p:spPr>
          <a:xfrm>
            <a:off x="285720" y="6215082"/>
            <a:ext cx="428628" cy="357190"/>
          </a:xfrm>
          <a:prstGeom prst="actionButtonHome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амка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" name="Рисунок 14" descr="0_874ce_d0c6c82d_orig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42909" y="3972934"/>
            <a:ext cx="1500198" cy="2421411"/>
          </a:xfrm>
          <a:prstGeom prst="rect">
            <a:avLst/>
          </a:prstGeom>
        </p:spPr>
      </p:pic>
      <p:pic>
        <p:nvPicPr>
          <p:cNvPr id="16" name="Рисунок 15" descr="0_12903e_554086fa_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3776" y="3500438"/>
            <a:ext cx="1428760" cy="2645852"/>
          </a:xfrm>
          <a:prstGeom prst="rect">
            <a:avLst/>
          </a:prstGeom>
        </p:spPr>
      </p:pic>
      <p:pic>
        <p:nvPicPr>
          <p:cNvPr id="17" name="Рисунок 16" descr="2lWVVZqQFUQ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786050" y="4729913"/>
            <a:ext cx="857256" cy="1534161"/>
          </a:xfrm>
          <a:prstGeom prst="rect">
            <a:avLst/>
          </a:prstGeom>
        </p:spPr>
      </p:pic>
      <p:pic>
        <p:nvPicPr>
          <p:cNvPr id="6" name="Рисунок 5" descr="0_874cd_6f8e1dfc_ori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4500561" y="3857628"/>
            <a:ext cx="1700301" cy="2397534"/>
          </a:xfrm>
          <a:prstGeom prst="rect">
            <a:avLst/>
          </a:prstGeom>
        </p:spPr>
      </p:pic>
      <p:sp>
        <p:nvSpPr>
          <p:cNvPr id="8" name="Управляющая кнопка: далее 7">
            <a:hlinkClick r:id="rId11" action="ppaction://hlinksldjump" highlightClick="1"/>
          </p:cNvPr>
          <p:cNvSpPr/>
          <p:nvPr/>
        </p:nvSpPr>
        <p:spPr>
          <a:xfrm>
            <a:off x="8429652" y="6215082"/>
            <a:ext cx="428628" cy="357190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ейл сл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гайка сл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чип  сл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вжик сл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0000"/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2"/>
          <p:cNvGrpSpPr/>
          <p:nvPr/>
        </p:nvGrpSpPr>
        <p:grpSpPr>
          <a:xfrm>
            <a:off x="428596" y="500042"/>
            <a:ext cx="8215370" cy="5643602"/>
            <a:chOff x="428596" y="428604"/>
            <a:chExt cx="8286808" cy="5572164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428596" y="428604"/>
              <a:ext cx="4143404" cy="557216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4572000" y="428604"/>
              <a:ext cx="4143404" cy="5572164"/>
            </a:xfrm>
            <a:prstGeom prst="roundRect">
              <a:avLst/>
            </a:prstGeom>
            <a:solidFill>
              <a:srgbClr val="92D050">
                <a:alpha val="85000"/>
              </a:srgbClr>
            </a:solidFill>
            <a:ln w="57150">
              <a:solidFill>
                <a:srgbClr val="00B05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Рамка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 highlightClick="1"/>
          </p:cNvPr>
          <p:cNvSpPr/>
          <p:nvPr/>
        </p:nvSpPr>
        <p:spPr>
          <a:xfrm>
            <a:off x="285720" y="285728"/>
            <a:ext cx="428628" cy="357190"/>
          </a:xfrm>
          <a:prstGeom prst="mathMultiply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857224" y="714356"/>
            <a:ext cx="3143272" cy="642942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шка</a:t>
            </a:r>
            <a:r>
              <a:rPr lang="ru-RU" sz="39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endParaRPr lang="ru-RU" sz="39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Заголовок 23"/>
          <p:cNvSpPr txBox="1">
            <a:spLocks/>
          </p:cNvSpPr>
          <p:nvPr/>
        </p:nvSpPr>
        <p:spPr>
          <a:xfrm>
            <a:off x="857224" y="357187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стри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Заголовок 23"/>
          <p:cNvSpPr txBox="1">
            <a:spLocks/>
          </p:cNvSpPr>
          <p:nvPr/>
        </p:nvSpPr>
        <p:spPr>
          <a:xfrm>
            <a:off x="857224" y="142873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комо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Заголовок 23"/>
          <p:cNvSpPr txBox="1">
            <a:spLocks/>
          </p:cNvSpPr>
          <p:nvPr/>
        </p:nvSpPr>
        <p:spPr>
          <a:xfrm>
            <a:off x="857224" y="214311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а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рбу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Заголовок 23"/>
          <p:cNvSpPr txBox="1">
            <a:spLocks/>
          </p:cNvSpPr>
          <p:nvPr/>
        </p:nvSpPr>
        <p:spPr>
          <a:xfrm>
            <a:off x="857224" y="285749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сапо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Управляющая кнопка: далее 20">
            <a:hlinkClick r:id="rId5" action="ppaction://hlinksldjump" highlightClick="1"/>
          </p:cNvPr>
          <p:cNvSpPr/>
          <p:nvPr/>
        </p:nvSpPr>
        <p:spPr>
          <a:xfrm>
            <a:off x="8429652" y="6215082"/>
            <a:ext cx="428628" cy="357190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572000" y="5572140"/>
            <a:ext cx="50006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701.970x0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7" t="3676" r="2717" b="1470"/>
          <a:stretch>
            <a:fillRect/>
          </a:stretch>
        </p:blipFill>
        <p:spPr>
          <a:xfrm>
            <a:off x="3571868" y="4929198"/>
            <a:ext cx="1928826" cy="1294721"/>
          </a:xfrm>
          <a:prstGeom prst="rect">
            <a:avLst/>
          </a:prstGeom>
        </p:spPr>
      </p:pic>
      <p:pic>
        <p:nvPicPr>
          <p:cNvPr id="26" name="Рисунок 25" descr="0_874ce_d0c6c82d_orig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4282" y="4214818"/>
            <a:ext cx="1207460" cy="1948915"/>
          </a:xfrm>
          <a:prstGeom prst="rect">
            <a:avLst/>
          </a:prstGeom>
        </p:spPr>
      </p:pic>
      <p:pic>
        <p:nvPicPr>
          <p:cNvPr id="28" name="Рисунок 27" descr="0_12903e_554086fa_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5272" y="4071942"/>
            <a:ext cx="1143008" cy="2116681"/>
          </a:xfrm>
          <a:prstGeom prst="rect">
            <a:avLst/>
          </a:prstGeom>
        </p:spPr>
      </p:pic>
      <p:pic>
        <p:nvPicPr>
          <p:cNvPr id="29" name="Рисунок 28" descr="images (10)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482" b="13855"/>
          <a:stretch>
            <a:fillRect/>
          </a:stretch>
        </p:blipFill>
        <p:spPr>
          <a:xfrm>
            <a:off x="7715272" y="785794"/>
            <a:ext cx="928693" cy="7078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чип сл доверять нельз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дейл 2 сл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00608 0.695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3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6956 L 0.46268 0.695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6956 L 0.46268 0.0340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64477E-6 L 0.00608 0.589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59144 L 0.46268 0.5914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59144 L 0.46268 0.0349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4875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48727 L 0.46268 0.4872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48727 L 0.46268 0.0356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3834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3831 L 0.46268 0.383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3831 L 0.46268 0.0365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2793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27937 L 0.46268 0.2786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27937 L 0.46268 0.0268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32" grpId="0"/>
      <p:bldP spid="32" grpId="1"/>
      <p:bldP spid="32" grpId="2"/>
      <p:bldP spid="23" grpId="0"/>
      <p:bldP spid="23" grpId="1"/>
      <p:bldP spid="23" grpId="2"/>
      <p:bldP spid="31" grpId="0"/>
      <p:bldP spid="31" grpId="1"/>
      <p:bldP spid="31" grpId="2"/>
      <p:bldP spid="33" grpId="0"/>
      <p:bldP spid="33" grpId="1"/>
      <p:bldP spid="33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12"/>
          <p:cNvGrpSpPr/>
          <p:nvPr/>
        </p:nvGrpSpPr>
        <p:grpSpPr>
          <a:xfrm>
            <a:off x="428596" y="500042"/>
            <a:ext cx="8215370" cy="5643602"/>
            <a:chOff x="428596" y="428604"/>
            <a:chExt cx="8286808" cy="5572164"/>
          </a:xfrm>
          <a:effectLst/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428596" y="428604"/>
              <a:ext cx="4143404" cy="557216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Скругленный прямоугольник 38"/>
            <p:cNvSpPr/>
            <p:nvPr/>
          </p:nvSpPr>
          <p:spPr>
            <a:xfrm>
              <a:off x="4572000" y="428604"/>
              <a:ext cx="4143404" cy="5572164"/>
            </a:xfrm>
            <a:prstGeom prst="roundRect">
              <a:avLst/>
            </a:prstGeom>
            <a:solidFill>
              <a:srgbClr val="92D050">
                <a:alpha val="85000"/>
              </a:srgbClr>
            </a:solidFill>
            <a:ln w="57150">
              <a:solidFill>
                <a:srgbClr val="00B05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Рамка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 highlightClick="1"/>
          </p:cNvPr>
          <p:cNvSpPr/>
          <p:nvPr/>
        </p:nvSpPr>
        <p:spPr>
          <a:xfrm>
            <a:off x="285720" y="285728"/>
            <a:ext cx="428628" cy="357190"/>
          </a:xfrm>
          <a:prstGeom prst="mathMultiply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857224" y="714356"/>
            <a:ext cx="3143272" cy="642942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ле</a:t>
            </a:r>
            <a:r>
              <a:rPr lang="ru-RU" sz="39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br>
              <a:rPr lang="ru-RU" sz="39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9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Заголовок 23"/>
          <p:cNvSpPr txBox="1">
            <a:spLocks/>
          </p:cNvSpPr>
          <p:nvPr/>
        </p:nvSpPr>
        <p:spPr>
          <a:xfrm>
            <a:off x="857224" y="357187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н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Заголовок 23"/>
          <p:cNvSpPr txBox="1">
            <a:spLocks/>
          </p:cNvSpPr>
          <p:nvPr/>
        </p:nvSpPr>
        <p:spPr>
          <a:xfrm>
            <a:off x="857224" y="142873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са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Заголовок 23"/>
          <p:cNvSpPr txBox="1">
            <a:spLocks/>
          </p:cNvSpPr>
          <p:nvPr/>
        </p:nvSpPr>
        <p:spPr>
          <a:xfrm>
            <a:off x="857224" y="214311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</a:t>
            </a: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Заголовок 23"/>
          <p:cNvSpPr txBox="1">
            <a:spLocks/>
          </p:cNvSpPr>
          <p:nvPr/>
        </p:nvSpPr>
        <p:spPr>
          <a:xfrm>
            <a:off x="857224" y="285749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су</a:t>
            </a: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Управляющая кнопка: далее 20">
            <a:hlinkClick r:id="rId4" action="ppaction://hlinksldjump" highlightClick="1"/>
          </p:cNvPr>
          <p:cNvSpPr/>
          <p:nvPr/>
        </p:nvSpPr>
        <p:spPr>
          <a:xfrm>
            <a:off x="8429652" y="6215082"/>
            <a:ext cx="428628" cy="357190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 descr="images (10)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482" b="13855"/>
          <a:stretch>
            <a:fillRect/>
          </a:stretch>
        </p:blipFill>
        <p:spPr>
          <a:xfrm>
            <a:off x="7715272" y="785794"/>
            <a:ext cx="928693" cy="70789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4572000" y="5572140"/>
            <a:ext cx="50006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" name="Рисунок 29" descr="0_12903e_554086fa_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5272" y="4071942"/>
            <a:ext cx="1143008" cy="2116681"/>
          </a:xfrm>
          <a:prstGeom prst="rect">
            <a:avLst/>
          </a:prstGeom>
        </p:spPr>
      </p:pic>
      <p:pic>
        <p:nvPicPr>
          <p:cNvPr id="34" name="Рисунок 33" descr="0_874ce_d0c6c82d_orig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4282" y="4214818"/>
            <a:ext cx="1207460" cy="1948915"/>
          </a:xfrm>
          <a:prstGeom prst="rect">
            <a:avLst/>
          </a:prstGeom>
        </p:spPr>
      </p:pic>
      <p:pic>
        <p:nvPicPr>
          <p:cNvPr id="40" name="Рисунок 39" descr="701.970x0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7" t="3676" r="2717" b="1470"/>
          <a:stretch>
            <a:fillRect/>
          </a:stretch>
        </p:blipFill>
        <p:spPr>
          <a:xfrm>
            <a:off x="3571868" y="4929198"/>
            <a:ext cx="1928826" cy="1294721"/>
          </a:xfrm>
          <a:prstGeom prst="rect">
            <a:avLst/>
          </a:prstGeom>
        </p:spPr>
      </p:pic>
      <p:sp>
        <p:nvSpPr>
          <p:cNvPr id="19" name="Управляющая кнопка: назад 18">
            <a:hlinkClick r:id="rId9" action="ppaction://hlinksldjump" highlightClick="1"/>
          </p:cNvPr>
          <p:cNvSpPr/>
          <p:nvPr/>
        </p:nvSpPr>
        <p:spPr>
          <a:xfrm>
            <a:off x="285720" y="6215082"/>
            <a:ext cx="428628" cy="357190"/>
          </a:xfrm>
          <a:prstGeom prst="actionButtonBackPrevious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ейл ле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00608 0.69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3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6956 L 0.46268 0.69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6956 L 0.46268 0.0340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64477E-6 L 0.00608 0.5899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59144 L 0.46268 0.5914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59144 L 0.46268 0.0349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4875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48727 L 0.46268 0.4872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48727 L 0.46268 0.0356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3834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3831 L 0.46268 0.383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3831 L 0.46268 0.0365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2793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27937 L 0.46268 0.2786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27937 L 0.46268 0.0268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32" grpId="0"/>
      <p:bldP spid="32" grpId="1"/>
      <p:bldP spid="32" grpId="2"/>
      <p:bldP spid="23" grpId="1"/>
      <p:bldP spid="23" grpId="2"/>
      <p:bldP spid="23" grpId="3"/>
      <p:bldP spid="31" grpId="1"/>
      <p:bldP spid="31" grpId="2"/>
      <p:bldP spid="31" grpId="3"/>
      <p:bldP spid="33" grpId="1"/>
      <p:bldP spid="33" grpId="2"/>
      <p:bldP spid="33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12"/>
          <p:cNvGrpSpPr/>
          <p:nvPr/>
        </p:nvGrpSpPr>
        <p:grpSpPr>
          <a:xfrm>
            <a:off x="428596" y="500042"/>
            <a:ext cx="8215370" cy="5643602"/>
            <a:chOff x="428596" y="428604"/>
            <a:chExt cx="8286808" cy="5572164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428596" y="428604"/>
              <a:ext cx="4143404" cy="557216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4572000" y="428604"/>
              <a:ext cx="4143404" cy="5572164"/>
            </a:xfrm>
            <a:prstGeom prst="roundRect">
              <a:avLst/>
            </a:prstGeom>
            <a:solidFill>
              <a:srgbClr val="92D050">
                <a:alpha val="85000"/>
              </a:srgbClr>
            </a:solidFill>
            <a:ln w="57150">
              <a:solidFill>
                <a:srgbClr val="00B05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Рамка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 highlightClick="1"/>
          </p:cNvPr>
          <p:cNvSpPr/>
          <p:nvPr/>
        </p:nvSpPr>
        <p:spPr>
          <a:xfrm>
            <a:off x="285720" y="285728"/>
            <a:ext cx="428628" cy="357190"/>
          </a:xfrm>
          <a:prstGeom prst="mathMultiply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857224" y="714356"/>
            <a:ext cx="3143272" cy="642942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тру</a:t>
            </a:r>
            <a:r>
              <a:rPr lang="ru-RU" sz="39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endParaRPr lang="ru-RU" sz="39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Управляющая кнопка: назад 18">
            <a:hlinkClick r:id="rId4" action="ppaction://hlinksldjump" highlightClick="1"/>
          </p:cNvPr>
          <p:cNvSpPr/>
          <p:nvPr/>
        </p:nvSpPr>
        <p:spPr>
          <a:xfrm>
            <a:off x="285720" y="6215082"/>
            <a:ext cx="428628" cy="357190"/>
          </a:xfrm>
          <a:prstGeom prst="actionButtonBackPrevious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Заголовок 23"/>
          <p:cNvSpPr txBox="1">
            <a:spLocks/>
          </p:cNvSpPr>
          <p:nvPr/>
        </p:nvSpPr>
        <p:spPr>
          <a:xfrm>
            <a:off x="857224" y="357187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гла</a:t>
            </a: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Заголовок 23"/>
          <p:cNvSpPr txBox="1">
            <a:spLocks/>
          </p:cNvSpPr>
          <p:nvPr/>
        </p:nvSpPr>
        <p:spPr>
          <a:xfrm>
            <a:off x="857224" y="142873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хле</a:t>
            </a: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Заголовок 23"/>
          <p:cNvSpPr txBox="1">
            <a:spLocks/>
          </p:cNvSpPr>
          <p:nvPr/>
        </p:nvSpPr>
        <p:spPr>
          <a:xfrm>
            <a:off x="857224" y="214311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клю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Заголовок 23"/>
          <p:cNvSpPr txBox="1">
            <a:spLocks/>
          </p:cNvSpPr>
          <p:nvPr/>
        </p:nvSpPr>
        <p:spPr>
          <a:xfrm>
            <a:off x="857224" y="285749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пля</a:t>
            </a: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Управляющая кнопка: далее 20">
            <a:hlinkClick r:id="rId5" action="ppaction://hlinksldjump" highlightClick="1"/>
          </p:cNvPr>
          <p:cNvSpPr/>
          <p:nvPr/>
        </p:nvSpPr>
        <p:spPr>
          <a:xfrm>
            <a:off x="8429652" y="6215082"/>
            <a:ext cx="428628" cy="357190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572000" y="5572140"/>
            <a:ext cx="50006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701.970x0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7" t="3676" r="2717" b="1470"/>
          <a:stretch>
            <a:fillRect/>
          </a:stretch>
        </p:blipFill>
        <p:spPr>
          <a:xfrm>
            <a:off x="3571868" y="4929198"/>
            <a:ext cx="1928826" cy="1294721"/>
          </a:xfrm>
          <a:prstGeom prst="rect">
            <a:avLst/>
          </a:prstGeom>
        </p:spPr>
      </p:pic>
      <p:pic>
        <p:nvPicPr>
          <p:cNvPr id="20" name="Рисунок 19" descr="0_12903e_554086fa_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5272" y="4071942"/>
            <a:ext cx="1143008" cy="2116681"/>
          </a:xfrm>
          <a:prstGeom prst="rect">
            <a:avLst/>
          </a:prstGeom>
        </p:spPr>
      </p:pic>
      <p:pic>
        <p:nvPicPr>
          <p:cNvPr id="26" name="Рисунок 25" descr="0_874ce_d0c6c82d_orig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4282" y="4214818"/>
            <a:ext cx="1207460" cy="1948915"/>
          </a:xfrm>
          <a:prstGeom prst="rect">
            <a:avLst/>
          </a:prstGeom>
        </p:spPr>
      </p:pic>
      <p:pic>
        <p:nvPicPr>
          <p:cNvPr id="28" name="Рисунок 27" descr="images (10)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482" b="13855"/>
          <a:stretch>
            <a:fillRect/>
          </a:stretch>
        </p:blipFill>
        <p:spPr>
          <a:xfrm>
            <a:off x="7715272" y="785794"/>
            <a:ext cx="928693" cy="7078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чип 2сл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00608 0.69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3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6956 L 0.46268 0.69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6956 L 0.46268 0.0340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64477E-6 L 0.00608 0.5899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59144 L 0.46268 0.5914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59144 L 0.46268 0.0349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4875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48727 L 0.46268 0.4872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48727 L 0.46268 0.0356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3834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3831 L 0.46268 0.383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3831 L 0.46268 0.0365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2793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27937 L 0.46268 0.2786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27937 L 0.46268 0.0268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32" grpId="0"/>
      <p:bldP spid="32" grpId="1"/>
      <p:bldP spid="32" grpId="2"/>
      <p:bldP spid="23" grpId="0"/>
      <p:bldP spid="23" grpId="1"/>
      <p:bldP spid="23" grpId="2"/>
      <p:bldP spid="31" grpId="0"/>
      <p:bldP spid="31" grpId="1"/>
      <p:bldP spid="31" grpId="2"/>
      <p:bldP spid="33" grpId="0"/>
      <p:bldP spid="33" grpId="1"/>
      <p:bldP spid="33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2"/>
          <p:cNvGrpSpPr/>
          <p:nvPr/>
        </p:nvGrpSpPr>
        <p:grpSpPr>
          <a:xfrm>
            <a:off x="428596" y="500042"/>
            <a:ext cx="8215370" cy="5643602"/>
            <a:chOff x="428596" y="428604"/>
            <a:chExt cx="8286808" cy="5572164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428596" y="428604"/>
              <a:ext cx="4143404" cy="557216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4572000" y="428604"/>
              <a:ext cx="4143404" cy="5572164"/>
            </a:xfrm>
            <a:prstGeom prst="roundRect">
              <a:avLst/>
            </a:prstGeom>
            <a:solidFill>
              <a:srgbClr val="92D050">
                <a:alpha val="85000"/>
              </a:srgbClr>
            </a:solidFill>
            <a:ln w="57150">
              <a:solidFill>
                <a:srgbClr val="00B05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Рамка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 highlightClick="1"/>
          </p:cNvPr>
          <p:cNvSpPr/>
          <p:nvPr/>
        </p:nvSpPr>
        <p:spPr>
          <a:xfrm>
            <a:off x="285720" y="285728"/>
            <a:ext cx="428628" cy="357190"/>
          </a:xfrm>
          <a:prstGeom prst="mathMultiply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857224" y="714356"/>
            <a:ext cx="3143272" cy="642942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дру</a:t>
            </a:r>
            <a:r>
              <a:rPr lang="ru-RU" sz="39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endParaRPr lang="ru-RU" sz="39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Управляющая кнопка: назад 18">
            <a:hlinkClick r:id="rId4" action="ppaction://hlinksldjump" highlightClick="1"/>
          </p:cNvPr>
          <p:cNvSpPr/>
          <p:nvPr/>
        </p:nvSpPr>
        <p:spPr>
          <a:xfrm>
            <a:off x="285720" y="6215082"/>
            <a:ext cx="428628" cy="357190"/>
          </a:xfrm>
          <a:prstGeom prst="actionButtonBackPrevious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Заголовок 23"/>
          <p:cNvSpPr txBox="1">
            <a:spLocks/>
          </p:cNvSpPr>
          <p:nvPr/>
        </p:nvSpPr>
        <p:spPr>
          <a:xfrm>
            <a:off x="857224" y="357187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пло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Заголовок 23"/>
          <p:cNvSpPr txBox="1">
            <a:spLocks/>
          </p:cNvSpPr>
          <p:nvPr/>
        </p:nvSpPr>
        <p:spPr>
          <a:xfrm>
            <a:off x="857224" y="142873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гри</a:t>
            </a: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Заголовок 23"/>
          <p:cNvSpPr txBox="1">
            <a:spLocks/>
          </p:cNvSpPr>
          <p:nvPr/>
        </p:nvSpPr>
        <p:spPr>
          <a:xfrm>
            <a:off x="857224" y="214311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мор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Заголовок 23"/>
          <p:cNvSpPr txBox="1">
            <a:spLocks/>
          </p:cNvSpPr>
          <p:nvPr/>
        </p:nvSpPr>
        <p:spPr>
          <a:xfrm>
            <a:off x="857224" y="285749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гру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Управляющая кнопка: далее 20">
            <a:hlinkClick r:id="rId5" action="ppaction://hlinksldjump" highlightClick="1"/>
          </p:cNvPr>
          <p:cNvSpPr/>
          <p:nvPr/>
        </p:nvSpPr>
        <p:spPr>
          <a:xfrm>
            <a:off x="8429652" y="6215082"/>
            <a:ext cx="428628" cy="357190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572000" y="5572140"/>
            <a:ext cx="50006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701.970x0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7" t="3676" r="2717" b="1470"/>
          <a:stretch>
            <a:fillRect/>
          </a:stretch>
        </p:blipFill>
        <p:spPr>
          <a:xfrm>
            <a:off x="3571868" y="4929198"/>
            <a:ext cx="1928826" cy="1294721"/>
          </a:xfrm>
          <a:prstGeom prst="rect">
            <a:avLst/>
          </a:prstGeom>
        </p:spPr>
      </p:pic>
      <p:pic>
        <p:nvPicPr>
          <p:cNvPr id="26" name="Рисунок 25" descr="0_874ce_d0c6c82d_orig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4282" y="4214818"/>
            <a:ext cx="1207460" cy="1948915"/>
          </a:xfrm>
          <a:prstGeom prst="rect">
            <a:avLst/>
          </a:prstGeom>
        </p:spPr>
      </p:pic>
      <p:pic>
        <p:nvPicPr>
          <p:cNvPr id="28" name="Рисунок 27" descr="0_12903e_554086fa_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5272" y="4071942"/>
            <a:ext cx="1143008" cy="2116681"/>
          </a:xfrm>
          <a:prstGeom prst="rect">
            <a:avLst/>
          </a:prstGeom>
        </p:spPr>
      </p:pic>
      <p:pic>
        <p:nvPicPr>
          <p:cNvPr id="29" name="Рисунок 28" descr="images (10)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482" b="13855"/>
          <a:stretch>
            <a:fillRect/>
          </a:stretch>
        </p:blipFill>
        <p:spPr>
          <a:xfrm>
            <a:off x="7715272" y="785794"/>
            <a:ext cx="928693" cy="7078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ейл2 сл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00608 0.69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3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6956 L 0.46268 0.69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6956 L 0.46268 0.0340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64477E-6 L 0.00608 0.5899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59144 L 0.46268 0.5914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59144 L 0.46268 0.0349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4875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48727 L 0.46268 0.4872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48727 L 0.46268 0.0356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3834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3831 L 0.46268 0.383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3831 L 0.46268 0.0365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2793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27937 L 0.46268 0.2786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27937 L 0.46268 0.0268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32" grpId="0"/>
      <p:bldP spid="32" grpId="1"/>
      <p:bldP spid="32" grpId="2"/>
      <p:bldP spid="23" grpId="0"/>
      <p:bldP spid="23" grpId="1"/>
      <p:bldP spid="23" grpId="2"/>
      <p:bldP spid="31" grpId="0"/>
      <p:bldP spid="31" grpId="1"/>
      <p:bldP spid="31" grpId="2"/>
      <p:bldP spid="33" grpId="0"/>
      <p:bldP spid="33" grpId="1"/>
      <p:bldP spid="33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2"/>
          <p:cNvGrpSpPr/>
          <p:nvPr/>
        </p:nvGrpSpPr>
        <p:grpSpPr>
          <a:xfrm>
            <a:off x="428596" y="500042"/>
            <a:ext cx="8215370" cy="5643602"/>
            <a:chOff x="428596" y="428604"/>
            <a:chExt cx="8286808" cy="5572164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428596" y="428604"/>
              <a:ext cx="4143404" cy="557216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4572000" y="428604"/>
              <a:ext cx="4143404" cy="5572164"/>
            </a:xfrm>
            <a:prstGeom prst="roundRect">
              <a:avLst/>
            </a:prstGeom>
            <a:solidFill>
              <a:srgbClr val="92D050">
                <a:alpha val="85000"/>
              </a:srgbClr>
            </a:solidFill>
            <a:ln w="57150">
              <a:solidFill>
                <a:srgbClr val="00B05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Рамка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6" name="Рисунок 15" descr="0_12903e_554086fa_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72" y="4071942"/>
            <a:ext cx="1143008" cy="2116681"/>
          </a:xfrm>
          <a:prstGeom prst="rect">
            <a:avLst/>
          </a:prstGeom>
        </p:spPr>
      </p:pic>
      <p:pic>
        <p:nvPicPr>
          <p:cNvPr id="15" name="Рисунок 14" descr="0_874ce_d0c6c82d_orig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4282" y="4214818"/>
            <a:ext cx="1207460" cy="1948915"/>
          </a:xfrm>
          <a:prstGeom prst="rect">
            <a:avLst/>
          </a:prstGeom>
        </p:spPr>
      </p:pic>
      <p:sp>
        <p:nvSpPr>
          <p:cNvPr id="18" name="Умножение 17">
            <a:hlinkClick r:id="" action="ppaction://hlinkshowjump?jump=endshow" highlightClick="1"/>
          </p:cNvPr>
          <p:cNvSpPr/>
          <p:nvPr/>
        </p:nvSpPr>
        <p:spPr>
          <a:xfrm>
            <a:off x="285720" y="285728"/>
            <a:ext cx="428628" cy="357190"/>
          </a:xfrm>
          <a:prstGeom prst="mathMultiply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857224" y="714356"/>
            <a:ext cx="3143272" cy="642942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тетра</a:t>
            </a:r>
            <a:r>
              <a:rPr lang="ru-RU" sz="39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дь</a:t>
            </a:r>
            <a:endParaRPr lang="ru-RU" sz="39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Управляющая кнопка: назад 18">
            <a:hlinkClick r:id="rId6" action="ppaction://hlinksldjump" highlightClick="1"/>
          </p:cNvPr>
          <p:cNvSpPr/>
          <p:nvPr/>
        </p:nvSpPr>
        <p:spPr>
          <a:xfrm>
            <a:off x="285720" y="6215082"/>
            <a:ext cx="428628" cy="357190"/>
          </a:xfrm>
          <a:prstGeom prst="actionButtonBackPrevious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Заголовок 23"/>
          <p:cNvSpPr txBox="1">
            <a:spLocks/>
          </p:cNvSpPr>
          <p:nvPr/>
        </p:nvSpPr>
        <p:spPr>
          <a:xfrm>
            <a:off x="857224" y="357187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обу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вь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Заголовок 23"/>
          <p:cNvSpPr txBox="1">
            <a:spLocks/>
          </p:cNvSpPr>
          <p:nvPr/>
        </p:nvSpPr>
        <p:spPr>
          <a:xfrm>
            <a:off x="857224" y="142873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дож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дь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Заголовок 23"/>
          <p:cNvSpPr txBox="1">
            <a:spLocks/>
          </p:cNvSpPr>
          <p:nvPr/>
        </p:nvSpPr>
        <p:spPr>
          <a:xfrm>
            <a:off x="857224" y="214311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голу</a:t>
            </a: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бь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Заголовок 23"/>
          <p:cNvSpPr txBox="1">
            <a:spLocks/>
          </p:cNvSpPr>
          <p:nvPr/>
        </p:nvSpPr>
        <p:spPr>
          <a:xfrm>
            <a:off x="857224" y="285749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морко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вь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Управляющая кнопка: далее 20">
            <a:hlinkClick r:id="rId7" action="ppaction://hlinksldjump" highlightClick="1"/>
          </p:cNvPr>
          <p:cNvSpPr/>
          <p:nvPr/>
        </p:nvSpPr>
        <p:spPr>
          <a:xfrm>
            <a:off x="8429652" y="6215082"/>
            <a:ext cx="428628" cy="357190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572000" y="5572140"/>
            <a:ext cx="50006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701.970x0.jpg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7" t="3676" r="2717" b="1470"/>
          <a:stretch>
            <a:fillRect/>
          </a:stretch>
        </p:blipFill>
        <p:spPr>
          <a:xfrm>
            <a:off x="3571868" y="4929198"/>
            <a:ext cx="1928826" cy="1294721"/>
          </a:xfrm>
          <a:prstGeom prst="rect">
            <a:avLst/>
          </a:prstGeom>
        </p:spPr>
      </p:pic>
      <p:pic>
        <p:nvPicPr>
          <p:cNvPr id="28" name="Рисунок 27" descr="images (10)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482" b="13855"/>
          <a:stretch>
            <a:fillRect/>
          </a:stretch>
        </p:blipFill>
        <p:spPr>
          <a:xfrm>
            <a:off x="7715272" y="785794"/>
            <a:ext cx="928693" cy="7078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ейл тетрад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00608 0.69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3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6956 L 0.46268 0.69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6956 L 0.46268 0.0340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64477E-6 L 0.00608 0.5899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59144 L 0.46268 0.5914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59144 L 0.46268 0.0349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4875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48727 L 0.46268 0.4872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48727 L 0.46268 0.0356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3834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3831 L 0.46268 0.383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3831 L 0.46268 0.0365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2793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27937 L 0.46268 0.2786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27937 L 0.46268 0.0268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32" grpId="0"/>
      <p:bldP spid="32" grpId="1"/>
      <p:bldP spid="32" grpId="2"/>
      <p:bldP spid="23" grpId="0"/>
      <p:bldP spid="23" grpId="1"/>
      <p:bldP spid="23" grpId="2"/>
      <p:bldP spid="31" grpId="0"/>
      <p:bldP spid="31" grpId="1"/>
      <p:bldP spid="31" grpId="2"/>
      <p:bldP spid="33" grpId="0"/>
      <p:bldP spid="33" grpId="1"/>
      <p:bldP spid="3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2"/>
          <p:cNvGrpSpPr/>
          <p:nvPr/>
        </p:nvGrpSpPr>
        <p:grpSpPr>
          <a:xfrm>
            <a:off x="428596" y="500042"/>
            <a:ext cx="8215370" cy="5643602"/>
            <a:chOff x="428596" y="428604"/>
            <a:chExt cx="8286808" cy="5572164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428596" y="428604"/>
              <a:ext cx="4143404" cy="557216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4572000" y="428604"/>
              <a:ext cx="4143404" cy="5572164"/>
            </a:xfrm>
            <a:prstGeom prst="roundRect">
              <a:avLst/>
            </a:prstGeom>
            <a:solidFill>
              <a:srgbClr val="92D050">
                <a:alpha val="85000"/>
              </a:srgbClr>
            </a:solidFill>
            <a:ln w="57150">
              <a:solidFill>
                <a:srgbClr val="00B05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Рамка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 highlightClick="1"/>
          </p:cNvPr>
          <p:cNvSpPr/>
          <p:nvPr/>
        </p:nvSpPr>
        <p:spPr>
          <a:xfrm>
            <a:off x="285720" y="285728"/>
            <a:ext cx="428628" cy="357190"/>
          </a:xfrm>
          <a:prstGeom prst="mathMultiply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857224" y="714356"/>
            <a:ext cx="3143272" cy="642942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гря</a:t>
            </a:r>
            <a:r>
              <a:rPr lang="ru-RU" sz="39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ка</a:t>
            </a:r>
            <a:endParaRPr lang="ru-RU" sz="39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Управляющая кнопка: назад 18">
            <a:hlinkClick r:id="rId4" action="ppaction://hlinksldjump" highlightClick="1"/>
          </p:cNvPr>
          <p:cNvSpPr/>
          <p:nvPr/>
        </p:nvSpPr>
        <p:spPr>
          <a:xfrm>
            <a:off x="285720" y="6215082"/>
            <a:ext cx="428628" cy="357190"/>
          </a:xfrm>
          <a:prstGeom prst="actionButtonBackPrevious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Заголовок 23"/>
          <p:cNvSpPr txBox="1">
            <a:spLocks/>
          </p:cNvSpPr>
          <p:nvPr/>
        </p:nvSpPr>
        <p:spPr>
          <a:xfrm>
            <a:off x="857224" y="357187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тра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4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</a:t>
            </a:r>
            <a:endParaRPr kumimoji="0" lang="ru-RU" sz="40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Заголовок 23"/>
          <p:cNvSpPr txBox="1">
            <a:spLocks/>
          </p:cNvSpPr>
          <p:nvPr/>
        </p:nvSpPr>
        <p:spPr>
          <a:xfrm>
            <a:off x="857224" y="142873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ска</a:t>
            </a: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з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Заголовок 23"/>
          <p:cNvSpPr txBox="1">
            <a:spLocks/>
          </p:cNvSpPr>
          <p:nvPr/>
        </p:nvSpPr>
        <p:spPr>
          <a:xfrm>
            <a:off x="857224" y="214311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голу</a:t>
            </a: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б</a:t>
            </a:r>
            <a:r>
              <a:rPr kumimoji="0" lang="ru-RU" sz="40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</a:t>
            </a:r>
            <a:endParaRPr kumimoji="0" lang="ru-RU" sz="4000" b="1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Заголовок 23"/>
          <p:cNvSpPr txBox="1">
            <a:spLocks/>
          </p:cNvSpPr>
          <p:nvPr/>
        </p:nvSpPr>
        <p:spPr>
          <a:xfrm>
            <a:off x="857224" y="285749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л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</a:t>
            </a: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Управляющая кнопка: далее 20">
            <a:hlinkClick r:id="rId5" action="ppaction://hlinksldjump" highlightClick="1"/>
          </p:cNvPr>
          <p:cNvSpPr/>
          <p:nvPr/>
        </p:nvSpPr>
        <p:spPr>
          <a:xfrm>
            <a:off x="8429652" y="6215082"/>
            <a:ext cx="428628" cy="357190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572000" y="5572140"/>
            <a:ext cx="50006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701.970x0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7" t="3676" r="2717" b="1470"/>
          <a:stretch>
            <a:fillRect/>
          </a:stretch>
        </p:blipFill>
        <p:spPr>
          <a:xfrm>
            <a:off x="3571868" y="4929198"/>
            <a:ext cx="1928826" cy="1294721"/>
          </a:xfrm>
          <a:prstGeom prst="rect">
            <a:avLst/>
          </a:prstGeom>
        </p:spPr>
      </p:pic>
      <p:pic>
        <p:nvPicPr>
          <p:cNvPr id="26" name="Рисунок 25" descr="0_874ce_d0c6c82d_orig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4282" y="4214818"/>
            <a:ext cx="1207460" cy="1948915"/>
          </a:xfrm>
          <a:prstGeom prst="rect">
            <a:avLst/>
          </a:prstGeom>
        </p:spPr>
      </p:pic>
      <p:pic>
        <p:nvPicPr>
          <p:cNvPr id="28" name="Рисунок 27" descr="0_12903e_554086fa_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5272" y="4071942"/>
            <a:ext cx="1143008" cy="2116681"/>
          </a:xfrm>
          <a:prstGeom prst="rect">
            <a:avLst/>
          </a:prstGeom>
        </p:spPr>
      </p:pic>
      <p:pic>
        <p:nvPicPr>
          <p:cNvPr id="29" name="Рисунок 28" descr="images (10)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482" b="13855"/>
          <a:stretch>
            <a:fillRect/>
          </a:stretch>
        </p:blipFill>
        <p:spPr>
          <a:xfrm>
            <a:off x="7715272" y="785794"/>
            <a:ext cx="928693" cy="7078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ейл самые опасны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00608 0.69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3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6956 L 0.46268 0.69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6956 L 0.46268 0.0340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64477E-6 L 0.00608 0.5899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59144 L 0.46268 0.5914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59144 L 0.46268 0.0349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4875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48727 L 0.46268 0.4872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48727 L 0.46268 0.0356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3834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3831 L 0.46268 0.383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3831 L 0.46268 0.0365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2793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27937 L 0.46268 0.2786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27937 L 0.46268 0.0268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32" grpId="0"/>
      <p:bldP spid="32" grpId="1"/>
      <p:bldP spid="32" grpId="2"/>
      <p:bldP spid="23" grpId="0"/>
      <p:bldP spid="23" grpId="1"/>
      <p:bldP spid="23" grpId="2"/>
      <p:bldP spid="31" grpId="0"/>
      <p:bldP spid="31" grpId="1"/>
      <p:bldP spid="31" grpId="2"/>
      <p:bldP spid="33" grpId="0"/>
      <p:bldP spid="33" grpId="1"/>
      <p:bldP spid="33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0000"/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2"/>
          <p:cNvGrpSpPr/>
          <p:nvPr/>
        </p:nvGrpSpPr>
        <p:grpSpPr>
          <a:xfrm>
            <a:off x="428596" y="500042"/>
            <a:ext cx="8215370" cy="5643602"/>
            <a:chOff x="428596" y="428604"/>
            <a:chExt cx="8286808" cy="5572164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428596" y="428604"/>
              <a:ext cx="4143404" cy="5572164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5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4572000" y="428604"/>
              <a:ext cx="4143404" cy="5572164"/>
            </a:xfrm>
            <a:prstGeom prst="roundRect">
              <a:avLst/>
            </a:prstGeom>
            <a:solidFill>
              <a:srgbClr val="92D050">
                <a:alpha val="85000"/>
              </a:srgbClr>
            </a:solidFill>
            <a:ln w="57150">
              <a:solidFill>
                <a:srgbClr val="00B050"/>
              </a:solidFill>
            </a:ln>
            <a:effectLst>
              <a:glow rad="228600">
                <a:schemeClr val="accent3">
                  <a:satMod val="175000"/>
                  <a:alpha val="40000"/>
                </a:scheme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Рамка 1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550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Умножение 17">
            <a:hlinkClick r:id="" action="ppaction://hlinkshowjump?jump=endshow" highlightClick="1"/>
          </p:cNvPr>
          <p:cNvSpPr/>
          <p:nvPr/>
        </p:nvSpPr>
        <p:spPr>
          <a:xfrm>
            <a:off x="285720" y="285728"/>
            <a:ext cx="428628" cy="357190"/>
          </a:xfrm>
          <a:prstGeom prst="mathMultiply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857224" y="714356"/>
            <a:ext cx="3143272" cy="642942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берё</a:t>
            </a:r>
            <a:r>
              <a:rPr lang="ru-RU" sz="39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900" b="1" dirty="0" smtClean="0">
                <a:latin typeface="Times New Roman" pitchFamily="18" charset="0"/>
                <a:cs typeface="Times New Roman" pitchFamily="18" charset="0"/>
              </a:rPr>
              <a:t>ка</a:t>
            </a:r>
            <a:endParaRPr lang="ru-RU" sz="3900" b="1" u="sng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Управляющая кнопка: назад 18">
            <a:hlinkClick r:id="rId4" action="ppaction://hlinksldjump" highlightClick="1"/>
          </p:cNvPr>
          <p:cNvSpPr/>
          <p:nvPr/>
        </p:nvSpPr>
        <p:spPr>
          <a:xfrm>
            <a:off x="285720" y="6215082"/>
            <a:ext cx="428628" cy="357190"/>
          </a:xfrm>
          <a:prstGeom prst="actionButtonBackPrevious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Заголовок 23"/>
          <p:cNvSpPr txBox="1">
            <a:spLocks/>
          </p:cNvSpPr>
          <p:nvPr/>
        </p:nvSpPr>
        <p:spPr>
          <a:xfrm>
            <a:off x="857224" y="357187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ры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ка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Заголовок 23"/>
          <p:cNvSpPr txBox="1">
            <a:spLocks/>
          </p:cNvSpPr>
          <p:nvPr/>
        </p:nvSpPr>
        <p:spPr>
          <a:xfrm>
            <a:off x="857224" y="142873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яго</a:t>
            </a: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" name="Заголовок 23"/>
          <p:cNvSpPr txBox="1">
            <a:spLocks/>
          </p:cNvSpPr>
          <p:nvPr/>
        </p:nvSpPr>
        <p:spPr>
          <a:xfrm>
            <a:off x="857224" y="214311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стри</a:t>
            </a: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ж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ка</a:t>
            </a:r>
            <a:r>
              <a:rPr kumimoji="0" lang="ru-RU" sz="40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Заголовок 23"/>
          <p:cNvSpPr txBox="1">
            <a:spLocks/>
          </p:cNvSpPr>
          <p:nvPr/>
        </p:nvSpPr>
        <p:spPr>
          <a:xfrm>
            <a:off x="857224" y="2857496"/>
            <a:ext cx="3143272" cy="642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ли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ки</a:t>
            </a:r>
            <a:r>
              <a:rPr lang="ru-RU" sz="40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40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Управляющая кнопка: далее 20">
            <a:hlinkClick r:id="rId5" action="ppaction://hlinksldjump" highlightClick="1"/>
          </p:cNvPr>
          <p:cNvSpPr/>
          <p:nvPr/>
        </p:nvSpPr>
        <p:spPr>
          <a:xfrm>
            <a:off x="8429652" y="6215082"/>
            <a:ext cx="428628" cy="357190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FFFF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572000" y="5572140"/>
            <a:ext cx="500066" cy="428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701.970x0.jp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7" t="3676" r="2717" b="1470"/>
          <a:stretch>
            <a:fillRect/>
          </a:stretch>
        </p:blipFill>
        <p:spPr>
          <a:xfrm>
            <a:off x="3571868" y="4929198"/>
            <a:ext cx="1928826" cy="1294721"/>
          </a:xfrm>
          <a:prstGeom prst="rect">
            <a:avLst/>
          </a:prstGeom>
        </p:spPr>
      </p:pic>
      <p:pic>
        <p:nvPicPr>
          <p:cNvPr id="26" name="Рисунок 25" descr="0_874ce_d0c6c82d_orig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14282" y="4214818"/>
            <a:ext cx="1207460" cy="1948915"/>
          </a:xfrm>
          <a:prstGeom prst="rect">
            <a:avLst/>
          </a:prstGeom>
        </p:spPr>
      </p:pic>
      <p:pic>
        <p:nvPicPr>
          <p:cNvPr id="28" name="Рисунок 27" descr="0_12903e_554086fa_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5272" y="4071942"/>
            <a:ext cx="1143008" cy="2116681"/>
          </a:xfrm>
          <a:prstGeom prst="rect">
            <a:avLst/>
          </a:prstGeom>
        </p:spPr>
      </p:pic>
      <p:pic>
        <p:nvPicPr>
          <p:cNvPr id="29" name="Рисунок 28" descr="images (10).png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482" b="13855"/>
          <a:stretch>
            <a:fillRect/>
          </a:stretch>
        </p:blipFill>
        <p:spPr>
          <a:xfrm>
            <a:off x="7715272" y="785794"/>
            <a:ext cx="928693" cy="7078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дейл берёзк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00608 0.69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3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6956 L 0.46268 0.69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6956 L 0.46268 0.0340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64477E-6 L 0.00608 0.5899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59144 L 0.46268 0.5914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59144 L 0.46268 0.0349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4875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48727 L 0.46268 0.4872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48727 L 0.46268 0.0356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3834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3831 L 0.46268 0.383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3831 L 0.46268 0.0365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007 L 0.00608 0.2793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08 0.27937 L 0.46268 0.2786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268 0.27937 L 0.46268 0.0268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4" grpId="2"/>
      <p:bldP spid="32" grpId="0"/>
      <p:bldP spid="32" grpId="1"/>
      <p:bldP spid="32" grpId="2"/>
      <p:bldP spid="23" grpId="0"/>
      <p:bldP spid="23" grpId="1"/>
      <p:bldP spid="23" grpId="2"/>
      <p:bldP spid="31" grpId="0"/>
      <p:bldP spid="31" grpId="1"/>
      <p:bldP spid="31" grpId="2"/>
      <p:bldP spid="33" grpId="0"/>
      <p:bldP spid="33" grpId="1"/>
      <p:bldP spid="33" grpId="2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</TotalTime>
  <Words>57</Words>
  <Application>Microsoft Office PowerPoint</Application>
  <PresentationFormat>Экран (4:3)</PresentationFormat>
  <Paragraphs>40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шкаф</vt:lpstr>
      <vt:lpstr> лев </vt:lpstr>
      <vt:lpstr>труд</vt:lpstr>
      <vt:lpstr>друг</vt:lpstr>
      <vt:lpstr>тетрадь</vt:lpstr>
      <vt:lpstr>грядка</vt:lpstr>
      <vt:lpstr>берёзка</vt:lpstr>
      <vt:lpstr>узкий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89</cp:revision>
  <dcterms:created xsi:type="dcterms:W3CDTF">2016-04-03T05:26:13Z</dcterms:created>
  <dcterms:modified xsi:type="dcterms:W3CDTF">2016-04-07T17:03:27Z</dcterms:modified>
</cp:coreProperties>
</file>