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3" r:id="rId6"/>
    <p:sldId id="262" r:id="rId7"/>
    <p:sldId id="261" r:id="rId8"/>
    <p:sldId id="260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5DF7-EEE2-47A5-9DA4-AB35BFF8AA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AC0-3C24-413D-8CAE-C2E64B65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785926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Замените разговорное слово … в предложении … стилистически нейтральным синонимом. Напишите этот синоним.</a:t>
            </a:r>
            <a:endParaRPr kumimoji="0" lang="ru-RU" sz="3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88686" y="4071942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Замените фразеологизм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 ВЕКИ ВЕЧНЫЕ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9 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словом-синонимом.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 Напишите этот синоним.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(9)И, когда бы я ни открыл глаза, ты была всегда возле меня,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 веки вечные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 ночник горел в комнате, и ты глядела на меня своими запавшими очами, будто из тьмы, сама вся тихая и светлая, будто в ризах.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072074"/>
            <a:ext cx="27494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cs typeface="Times New Roman" pitchFamily="18" charset="0"/>
              </a:rPr>
              <a:t>навсегда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Замените слово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УЖАСНО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 из предложения 5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нейтральный синоним.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(5) Мише это повторение вскоре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ужасно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надоело.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5000636"/>
            <a:ext cx="1963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очень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642918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5.Замените слово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БУМАЖЕК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19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 официально-делового или научного стиля.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(19)Люди слушали внимательно, и в скрипичном футляре лежало уже немало мятых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бумажек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5429264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купюр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642918"/>
            <a:ext cx="84296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6.Замените слово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ЗАВАЛИТЬ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19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(19)Порой случалось ему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завалить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даже осторожную антилопу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орикс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и тогда уж кот пировал на славу.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500702"/>
            <a:ext cx="2331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убить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571480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7.Замените слово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РАЗУМЕЛ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13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(13)Под волей он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разумел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свободу.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143512"/>
            <a:ext cx="395332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i="1" cap="all" dirty="0" smtClean="0">
                <a:ln/>
                <a:solidFill>
                  <a:srgbClr val="0066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Подразумевал,</a:t>
            </a:r>
          </a:p>
          <a:p>
            <a:pPr algn="ctr"/>
            <a:r>
              <a:rPr kumimoji="0" lang="ru-RU" sz="3600" b="1" i="1" u="none" strike="noStrike" cap="all" spc="0" normalizeH="0" baseline="0" dirty="0" smtClean="0">
                <a:ln/>
                <a:solidFill>
                  <a:srgbClr val="0066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понимал</a:t>
            </a:r>
            <a:r>
              <a:rPr kumimoji="0" lang="ru-RU" sz="5400" b="1" i="1" u="none" strike="noStrike" cap="all" spc="0" normalizeH="0" baseline="0" dirty="0" smtClean="0">
                <a:ln/>
                <a:solidFill>
                  <a:srgbClr val="0066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400" b="1" cap="all" spc="0" dirty="0">
              <a:ln/>
              <a:solidFill>
                <a:srgbClr val="0066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714356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Замените индивидуально-авторское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НАСТЫЛЫЕ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15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общеупотребительным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(15)С раннего утра ползли они по улицам, огромные синие вагоны, зимой залепленные снегом, с наглухо замерзшими стеклами,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настылые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мрачные; летом пестреющие женскими шляпками, с империалом, то над чем-то хохочущим, то мирно созерцающим окрестный пейзаж...  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5929330"/>
            <a:ext cx="44725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холодные, промёрзшие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642918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9. Замените слово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ДОХА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3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общеупотребительным синонимом.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(3) Она была в короткой заячьей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дохе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поднятый крашеный воротник, покрытый плотным инеем, холодно сверкал.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429264"/>
            <a:ext cx="1959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шуба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500042"/>
            <a:ext cx="84296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10. 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НЕИЗБЫВНОМ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(любопытстве)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8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(8)Я в своем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неизбывном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любопытстве и резвости посмотрела на эти непонятные картинки, начертанные ровно линии, взяла пузырек с тушью, аккуратненько вылила ее на весь проект, и краска залила чертёж.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5000636"/>
            <a:ext cx="4431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постоянном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571480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11.Замените слово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 БАДЕЙКАХ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36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(36) Старуха и женщина лет тридцати сидели на полу и месили тесто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бадейках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 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5429264"/>
            <a:ext cx="3153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вёдрах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59049" cy="6857999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12.Замените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ИМЕНИТЫХ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15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(15)Замечательный портретист, он работал с необыкновенной легкостью и еще в молодости своей создал множество произведений, в которых запечатлел чуть ли не всех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именитых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людей своего времени и, кроме того, десятки безвестных купцов, моряков, женщин и детей, чиновников и крестьян. 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572140"/>
            <a:ext cx="5270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з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наменитых, известных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049" y="0"/>
            <a:ext cx="925904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714356"/>
            <a:ext cx="864399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C00000"/>
                </a:solidFill>
              </a:rPr>
              <a:t>СИНОНИМЫ</a:t>
            </a:r>
            <a:r>
              <a:rPr lang="ru-RU" sz="4400" b="1" dirty="0"/>
              <a:t> - </a:t>
            </a:r>
            <a:r>
              <a:rPr lang="ru-RU" sz="4400" b="1" i="1" dirty="0">
                <a:solidFill>
                  <a:srgbClr val="0070C0"/>
                </a:solidFill>
              </a:rPr>
              <a:t>это слова одной и той же части речи, близкие по значению</a:t>
            </a:r>
            <a:r>
              <a:rPr lang="ru-RU" sz="4400" b="1" i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000" b="1" dirty="0"/>
              <a:t>Например:</a:t>
            </a:r>
            <a:r>
              <a:rPr lang="ru-RU" sz="4000" i="1" dirty="0"/>
              <a:t> </a:t>
            </a:r>
            <a:r>
              <a:rPr lang="ru-RU" sz="4000" i="1" dirty="0">
                <a:solidFill>
                  <a:srgbClr val="006600"/>
                </a:solidFill>
              </a:rPr>
              <a:t>ученик - школьник</a:t>
            </a:r>
            <a:r>
              <a:rPr lang="ru-RU" sz="4000" i="1" dirty="0" smtClean="0">
                <a:solidFill>
                  <a:srgbClr val="006600"/>
                </a:solidFill>
              </a:rPr>
              <a:t>,</a:t>
            </a:r>
          </a:p>
          <a:p>
            <a:pPr algn="just"/>
            <a:r>
              <a:rPr lang="ru-RU" sz="4000" i="1" dirty="0">
                <a:solidFill>
                  <a:srgbClr val="006600"/>
                </a:solidFill>
              </a:rPr>
              <a:t> </a:t>
            </a:r>
            <a:r>
              <a:rPr lang="ru-RU" sz="4000" i="1" dirty="0" smtClean="0">
                <a:solidFill>
                  <a:srgbClr val="006600"/>
                </a:solidFill>
              </a:rPr>
              <a:t>                     </a:t>
            </a:r>
            <a:r>
              <a:rPr lang="ru-RU" sz="4000" i="1" dirty="0">
                <a:solidFill>
                  <a:srgbClr val="006600"/>
                </a:solidFill>
              </a:rPr>
              <a:t>бежать - мчаться</a:t>
            </a:r>
            <a:r>
              <a:rPr lang="ru-RU" sz="4000" i="1" dirty="0" smtClean="0">
                <a:solidFill>
                  <a:srgbClr val="006600"/>
                </a:solidFill>
              </a:rPr>
              <a:t>,</a:t>
            </a:r>
          </a:p>
          <a:p>
            <a:pPr algn="just"/>
            <a:r>
              <a:rPr lang="ru-RU" sz="4000" i="1" dirty="0">
                <a:solidFill>
                  <a:srgbClr val="006600"/>
                </a:solidFill>
              </a:rPr>
              <a:t> </a:t>
            </a:r>
            <a:r>
              <a:rPr lang="ru-RU" sz="4000" i="1" dirty="0" smtClean="0">
                <a:solidFill>
                  <a:srgbClr val="006600"/>
                </a:solidFill>
              </a:rPr>
              <a:t>                     трудный - сложный</a:t>
            </a:r>
          </a:p>
          <a:p>
            <a:pPr algn="just"/>
            <a:r>
              <a:rPr lang="ru-RU" sz="4000" i="1" dirty="0">
                <a:solidFill>
                  <a:srgbClr val="006600"/>
                </a:solidFill>
              </a:rPr>
              <a:t> </a:t>
            </a:r>
            <a:r>
              <a:rPr lang="ru-RU" sz="4000" i="1" dirty="0" smtClean="0">
                <a:solidFill>
                  <a:srgbClr val="006600"/>
                </a:solidFill>
              </a:rPr>
              <a:t>                   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9049" cy="6857999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13.Замените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НЕВЕСТЬ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20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(20)Их до подлости смиренное, отвергающее даже намек на индивидуальность и покорное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невесть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чему поведение раздражало, и мысль хищно обратилась к жертвоприношениям, закланиям, шашлыку.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000636"/>
            <a:ext cx="4273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неизвестно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357166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14.Замените слово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УВЯЗАЛСЯ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7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(7)Старого мерина мы знали давно, и ничего таинственного в том, что он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увязался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за нами, не было.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4929198"/>
            <a:ext cx="2364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пошёл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571480"/>
            <a:ext cx="84296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15.Замените слово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ПОПАДАЛИСЬ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12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(12)Но даже по самому снисходительному счету разве мне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попадались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дурные и злые люди?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929198"/>
            <a:ext cx="4652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встречались</a:t>
            </a:r>
            <a:r>
              <a:rPr kumimoji="0" lang="ru-RU" sz="4000" b="1" i="1" u="none" strike="noStrike" cap="all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71480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16.Замените слово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ПЛЯСУНЬЕ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24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(24)Прежде всего я прочел сказку о стойком оловянном солдатике и маленькой прелестной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плясунье,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потом – сказку о Снежной королеве.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429264"/>
            <a:ext cx="4562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танцовщице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571480"/>
            <a:ext cx="84296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17.Замените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ПОЗУМЕНТ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20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(20)Когда шарманщик чуть приметно кивнул, мальчик, сбросив верхнюю одежду, остался в обшитом мишурными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позументами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затасканном, стократно заплатанном костюме акробата, и все вокруг ахнули.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072074"/>
            <a:ext cx="3398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тесьмой</a:t>
            </a:r>
            <a:r>
              <a:rPr kumimoji="0" lang="ru-RU" sz="5400" b="1" i="1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9049" cy="6857999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18.Замените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ХЛЯБАЛИ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4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(4)На обогретом, с боков заголённом серебристой мерзлотою холмике парнишка увидел мокрое перо, хотел побежать скорее: может, сова или песец задавили линялого гуся, косточки да остались от него, но сапоги, хоть в них и было толсто подвернуто,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хлябали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вязали ноги.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357826"/>
            <a:ext cx="3269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болтались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9049" cy="6857999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785794"/>
            <a:ext cx="850112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19.Замените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ОТТЕРЕТЬ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9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(9)Папа мне теперь не защита: он не видит меня, и любой прохожий может меня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оттереть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и тогда случится самое страшное: я потеряюсь.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857760"/>
            <a:ext cx="40735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оттолкнуть</a:t>
            </a:r>
            <a:endParaRPr lang="ru-RU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66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20. 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ОЦЕПЕНЕВШИМ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13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(13)Но весь пароход все-таки представлялся легко и стройно выросшим кораблем-привидением,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оцепеневшим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 этой бледно освещенной прогалине среди тумана.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857760"/>
            <a:ext cx="30748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cs typeface="Times New Roman" pitchFamily="18" charset="0"/>
              </a:rPr>
              <a:t>застывшим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предложения 11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Напишите этот синоним.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(11)Эти дома приносили огромный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барыш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домовладельцам.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B539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ОСКУДЕВАЕТ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предложения 5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Напишите этот синоним.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(5)Случилось несчастье: он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оскудевает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мертвеет на наших глазах.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428868"/>
            <a:ext cx="20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доход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5715016"/>
            <a:ext cx="30584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обедняется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500042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23.Замените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ПОЗЛАЩЕННЫЕ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27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(27)Пожалуй, больше всего ему помогали леса, лесной дом, где он гостил этим летом, просеки, заросли, заброшенные дороги, в колеях которых, налитых дождем, отражался в сумерках серп месяца, этот удивительный воздух и всегда немного печальные русские закаты, и он был уверен, что не променяет эти туманные зори ни на какие великолепные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позлащенные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закаты Италии.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715016"/>
            <a:ext cx="39204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позолоченные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1285860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E0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НЕЙТРАЛЬНЫЕ СЛОВА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 слова, не прикрепленные к определенному стилю речи, имеющие стилистические синонимы (книжные, разговорные, просторечные), на фоне которых они лишены стилистической окраски.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571480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24.Замените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ВОЗЗВАНИЕ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6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(6)Однажды в «Последних Новостях» я напечатал коротенькое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воззвание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просьбу помочь молодой женщине, матери двух детей, попавшей в тяжелое положение.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857760"/>
            <a:ext cx="3938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обращение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8596" y="571480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25.Замените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УЗНИКОВ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24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(24)Я разрушу все клетки и освобожу несчастных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узников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solidFill>
                <a:srgbClr val="0B5394"/>
              </a:solidFill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26.Замените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НЕИСТОВОГО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13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нейтральный синоним.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(13) И новая волна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неистового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смеха покатилась по комнате.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357430"/>
            <a:ext cx="35541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заключённых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214950"/>
            <a:ext cx="2927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9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сильного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900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642918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27.Замените разговорное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ПОТЕХУ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17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словом-синонимом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(17)А однажды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пошла в зоопарк, но тут ей не понравилось: жалко было потрёпанных медведей-попрошаек, зады у которых были вытерты и голы, оттого что они часто на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потеxy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людям усаживались и «служили» за конфетку, за кусок булки.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572140"/>
            <a:ext cx="2457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забаву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57158" y="857232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28.Замените разговорное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23 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(23)«А я хоть в клетке согласна!» — крикнула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 быстро побежала по дорожке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зоопарка.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500570"/>
            <a:ext cx="218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прочь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049" y="0"/>
            <a:ext cx="9259049" cy="6857999"/>
          </a:xfrm>
          <a:prstGeom prst="rect">
            <a:avLst/>
          </a:prstGeom>
          <a:noFill/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57158" y="928670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29.Замените просторечное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ТЁТКИ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27 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словом-синонимом.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(27)Она бежала вдоль забора, увидела вход в другую ограду, проскочила мимо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тётки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разомлевшей под солнцем, упала на скамью, отдышалась и стала оглядываться.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929198"/>
            <a:ext cx="3443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женщины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714356"/>
            <a:ext cx="835824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30.Замените книжное слово (высокого стиля)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МИРОЗДАНИЕ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49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словом-синонимом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(49)Музыка звезд, музыка вечной жизни, она, как свет, возникла где-то в глубинах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мироздания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 летела сюда, к Лине, долго-долго летела, может, дольше, чем звездный свет.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5286388"/>
            <a:ext cx="40671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cs typeface="Times New Roman" pitchFamily="18" charset="0"/>
              </a:rPr>
              <a:t>Мир, вселенная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31.Замените книжное слово (высокого стиля)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СЛАВИЛ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52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словом-синонимом.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(52)Рожденный под этими звездами человек посылал небу свой привет,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славил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вечную жизнь и все живое на земле.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32.Замените разговорное слово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УЙМА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10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словом-синонимом.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Напишите это слово.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(10)– Причин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уйма.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071810"/>
            <a:ext cx="2000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хвалил</a:t>
            </a:r>
            <a:r>
              <a:rPr kumimoji="0" lang="ru-RU" sz="5400" b="1" i="1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857892"/>
            <a:ext cx="26722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множество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33.Замените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УТЕХА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15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(15)Никакой тебе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утехи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кроме этих наших праздников...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34.Замените просторечное слово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ПРИВОЛОКЛИ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18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словом-синонимом.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(18)А «торжество» науки месяц тому назад, когда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приволокли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 город последний автомобиль, когда бросили жребий и счастливчики могли по одному разу ударить машину кувалдой!..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357430"/>
            <a:ext cx="75408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Удовольствие, забава, развлечение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6000768"/>
            <a:ext cx="63514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Принесли, доставили, притащили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00034" y="642918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35.Замените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БАШКОВИТЫЙ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20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(20)– Вот увидите: еще появится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башковитый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человек, который всё подлатает.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solidFill>
                <a:srgbClr val="0B5394"/>
              </a:solidFill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36.Замените разговорное выражение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ПО СЕБЕ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  предложения 28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наречием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(28)У мальчишки пересохло во рту, стало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 по себе.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643182"/>
            <a:ext cx="53791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Умный, сообразительный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214950"/>
            <a:ext cx="54734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900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Неуютно, некомфортно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990099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59049" cy="6857999"/>
          </a:xfrm>
          <a:prstGeom prst="rect">
            <a:avLst/>
          </a:prstGeom>
          <a:noFill/>
        </p:spPr>
      </p:pic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37.Замените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УЛАМЫВАТЬ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30 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словом-синонимом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(30)Долго тебя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уламывать?!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38.Замените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КОЛОТИТСЯ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33 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слово.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(33)Женщина на картине улыбалась таинственно-печально, и мальчик, отвечая на ее взгляд, чувствовал, как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колотится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его сердце, а в ушах будто звучала музыка.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071678"/>
            <a:ext cx="45496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Уговаривать, убеждать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572140"/>
            <a:ext cx="16914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бьётся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642918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бродить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нейтральным по сопоставлению с книжным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блуждать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просторечными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шататься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шляться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будущий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по сопоставлению с книжным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грядущий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взгляд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по сопоставлению с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по сопоставлению с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85720" y="1071546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39.Замените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СВИСТОПЛЯСКА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45 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тилистически нейтральным словом-синонимом.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(44)Весь в ссадинах, разорванной одежде, с расшибленным локтем, он смотрел, как старухи с горящими глазами жевали беззубыми ртами куски холста, как мужчины разламывали золочёную раму, поддавали ногой жесткие лоскуты, рвали их в мелкие-мелкие клочья.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(45)Мальчишка стоял притихший в стороне от этой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свистопляски.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715016"/>
            <a:ext cx="36968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Переполох, путаница, </a:t>
            </a:r>
          </a:p>
          <a:p>
            <a:pPr algn="ctr"/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еспорядок, хаос</a:t>
            </a:r>
            <a:r>
              <a:rPr kumimoji="0" lang="ru-RU" sz="2400" b="1" i="1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57158" y="928670"/>
            <a:ext cx="84296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40.Замените просторечное слово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РЯВКНУЛ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 предложения 53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синонимичным выражением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 Напишите это выражение.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(53)– Где ты болтался? –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рявкнул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отец. 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500570"/>
            <a:ext cx="52132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Крикнул сердито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14282" y="857232"/>
            <a:ext cx="87154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41.Замените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ВСЫПЛЮ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54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 (54)– Погоди, вот я тебе утром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всыплю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solidFill>
                <a:srgbClr val="0B5394"/>
              </a:solidFill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42.Замените разговорное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УГОМОНИЛИСЬ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55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словом-синонимом.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 слово.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(55)Наконец все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угомонились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357430"/>
            <a:ext cx="35862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Накажу, побью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214950"/>
            <a:ext cx="5671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ebuchet MS" pitchFamily="34" charset="0"/>
                <a:cs typeface="Times New Roman" pitchFamily="18" charset="0"/>
              </a:rPr>
              <a:t>Успокоились, утихли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pic>
        <p:nvPicPr>
          <p:cNvPr id="4" name="Picture 2" descr="D:\BackUp\Всё для презентаций\животные\подарок котёнок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3500462" cy="3500462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 rot="20745687">
            <a:off x="3246085" y="884441"/>
            <a:ext cx="2503242" cy="4318080"/>
          </a:xfrm>
          <a:prstGeom prst="wedgeEllipseCallout">
            <a:avLst>
              <a:gd name="adj1" fmla="val 101558"/>
              <a:gd name="adj2" fmla="val 4650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подарок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хорошую работу!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1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59049" cy="6857999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500042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голый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нагой;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доказательство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аргумент;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душистый — благовонный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благоуханный;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вкушать,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жрать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жаловаться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сетовать;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заботиться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радеть;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задержка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промедление, проволочка;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кудрявый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курчавый;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лгать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врать;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мешать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препятствовать; 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28604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муж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супруг;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надежда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упование, чаяние;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напрасно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тщетно;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обещать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сулить;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обмануть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надуть;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поединок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единоборство;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смерть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кончина;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умереть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скончаться; 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хоронить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погребать.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785794"/>
            <a:ext cx="828680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C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Ч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итайте внимательно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solidFill>
                  <a:srgbClr val="CC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CC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задание!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Оно может быть сформулировано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несколько иначе!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785794"/>
            <a:ext cx="85011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Замените словосочетание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ВСЕГО НИЧЕГО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14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(14)Мне кажется, что их здесь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всего ничего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 мне одному не хватит, а тут ещё дедушка, как маленький, ест да ест.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5214950"/>
            <a:ext cx="191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cs typeface="Times New Roman" pitchFamily="18" charset="0"/>
              </a:rPr>
              <a:t>мало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Loner\Рабочий стол\Надежда Павловна\Всё для презентаций\рамки с птицами\попуга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247" y="0"/>
            <a:ext cx="9259049" cy="6857999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2.Замените слово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ПРИМЕТИТ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предложения 18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стилистически нейтральным синонимом.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Напишите этот синоним.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(18)Направляясь домой, Варя никак не минует переезда, и Лёшка её сразу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приметит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B5394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а она его нет.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357826"/>
            <a:ext cx="3446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54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метит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890</Words>
  <Application>Microsoft Office PowerPoint</Application>
  <PresentationFormat>Экран (4:3)</PresentationFormat>
  <Paragraphs>210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Calibri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Скачано с www.znanio.ru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Viktar</cp:lastModifiedBy>
  <cp:revision>11</cp:revision>
  <dcterms:created xsi:type="dcterms:W3CDTF">2012-04-08T07:49:11Z</dcterms:created>
  <dcterms:modified xsi:type="dcterms:W3CDTF">2020-08-13T17:09:44Z</dcterms:modified>
</cp:coreProperties>
</file>