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280425"/>
              </p:ext>
            </p:extLst>
          </p:nvPr>
        </p:nvGraphicFramePr>
        <p:xfrm>
          <a:off x="598516" y="332509"/>
          <a:ext cx="11039301" cy="59352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39301">
                  <a:extLst>
                    <a:ext uri="{9D8B030D-6E8A-4147-A177-3AD203B41FA5}">
                      <a16:colId xmlns:a16="http://schemas.microsoft.com/office/drawing/2014/main" val="1452205673"/>
                    </a:ext>
                  </a:extLst>
                </a:gridCol>
              </a:tblGrid>
              <a:tr h="59352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600" dirty="0" smtClean="0">
                          <a:solidFill>
                            <a:srgbClr val="00B050"/>
                          </a:solidFill>
                          <a:effectLst/>
                        </a:rPr>
                        <a:t>         </a:t>
                      </a:r>
                      <a:r>
                        <a:rPr lang="ru-RU" sz="6600" dirty="0" smtClean="0">
                          <a:solidFill>
                            <a:srgbClr val="C00000"/>
                          </a:solidFill>
                          <a:effectLst/>
                        </a:rPr>
                        <a:t>Гений   состоит</a:t>
                      </a:r>
                      <a:r>
                        <a:rPr lang="ru-RU" sz="66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  </a:t>
                      </a:r>
                      <a:r>
                        <a:rPr lang="ru-RU" sz="6600" dirty="0" smtClean="0">
                          <a:solidFill>
                            <a:srgbClr val="C00000"/>
                          </a:solidFill>
                          <a:effectLst/>
                        </a:rPr>
                        <a:t>из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600" dirty="0" smtClean="0">
                          <a:solidFill>
                            <a:srgbClr val="C00000"/>
                          </a:solidFill>
                          <a:effectLst/>
                        </a:rPr>
                        <a:t>          1</a:t>
                      </a:r>
                      <a:r>
                        <a:rPr lang="ru-RU" sz="6600" dirty="0">
                          <a:solidFill>
                            <a:srgbClr val="C00000"/>
                          </a:solidFill>
                          <a:effectLst/>
                        </a:rPr>
                        <a:t>% </a:t>
                      </a:r>
                      <a:r>
                        <a:rPr lang="ru-RU" sz="6600" dirty="0" smtClean="0">
                          <a:solidFill>
                            <a:srgbClr val="C00000"/>
                          </a:solidFill>
                          <a:effectLst/>
                        </a:rPr>
                        <a:t>  вдохновения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600" dirty="0" smtClean="0">
                          <a:solidFill>
                            <a:srgbClr val="C00000"/>
                          </a:solidFill>
                          <a:effectLst/>
                        </a:rPr>
                        <a:t>           и   99</a:t>
                      </a:r>
                      <a:r>
                        <a:rPr lang="ru-RU" sz="6600" dirty="0">
                          <a:solidFill>
                            <a:srgbClr val="C00000"/>
                          </a:solidFill>
                          <a:effectLst/>
                        </a:rPr>
                        <a:t>% </a:t>
                      </a:r>
                      <a:r>
                        <a:rPr lang="ru-RU" sz="6600" dirty="0" smtClean="0">
                          <a:solidFill>
                            <a:srgbClr val="C00000"/>
                          </a:solidFill>
                          <a:effectLst/>
                        </a:rPr>
                        <a:t>   потения</a:t>
                      </a:r>
                      <a:r>
                        <a:rPr lang="ru-RU" sz="6600" dirty="0">
                          <a:solidFill>
                            <a:srgbClr val="C00000"/>
                          </a:solidFill>
                          <a:effectLst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600" dirty="0">
                          <a:effectLst/>
                        </a:rPr>
                        <a:t>					</a:t>
                      </a:r>
                      <a:r>
                        <a:rPr lang="ru-RU" sz="6600" dirty="0" smtClean="0">
                          <a:effectLst/>
                        </a:rPr>
                        <a:t>            Т</a:t>
                      </a:r>
                      <a:r>
                        <a:rPr lang="ru-RU" sz="6600" dirty="0">
                          <a:effectLst/>
                        </a:rPr>
                        <a:t>. Эдисон</a:t>
                      </a:r>
                      <a:endParaRPr lang="ru-RU" sz="6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355" marR="46355" marT="0" marB="0"/>
                </a:tc>
                <a:extLst>
                  <a:ext uri="{0D108BD9-81ED-4DB2-BD59-A6C34878D82A}">
                    <a16:rowId xmlns:a16="http://schemas.microsoft.com/office/drawing/2014/main" val="125327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92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200" y="2396067"/>
            <a:ext cx="9291320" cy="377613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sz="6000" dirty="0" smtClean="0"/>
              <a:t>1          1          1         1         1        1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900" b="1" dirty="0" smtClean="0"/>
              <a:t>____________                                                  _______________                                           ________________                                           __________                                                  _______                                                   ______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900" b="1" dirty="0" smtClean="0"/>
              <a:t/>
            </a:r>
            <a:br>
              <a:rPr lang="ru-RU" sz="900" b="1" dirty="0" smtClean="0"/>
            </a:br>
            <a:r>
              <a:rPr lang="ru-RU" sz="900" dirty="0" smtClean="0"/>
              <a:t/>
            </a:r>
            <a:br>
              <a:rPr lang="ru-RU" sz="900" dirty="0" smtClean="0"/>
            </a:br>
            <a:r>
              <a:rPr lang="ru-RU" sz="6000" dirty="0" smtClean="0"/>
              <a:t>26      100      78        4         3       2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448734"/>
            <a:ext cx="9872871" cy="5647266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7030A0"/>
                </a:solidFill>
              </a:rPr>
              <a:t>Поставь дроби в порядке убывания</a:t>
            </a:r>
            <a:endParaRPr lang="ru-RU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940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Реши  задачу: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2044931"/>
            <a:ext cx="9872871" cy="405106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Путешественник преодолел  </a:t>
            </a:r>
            <a:r>
              <a:rPr lang="ru-RU" sz="4400" i="1" dirty="0">
                <a:solidFill>
                  <a:schemeClr val="tx1"/>
                </a:solidFill>
              </a:rPr>
              <a:t>4</a:t>
            </a:r>
            <a:r>
              <a:rPr lang="ru-RU" sz="4400" i="1" dirty="0" smtClean="0">
                <a:solidFill>
                  <a:schemeClr val="tx1"/>
                </a:solidFill>
              </a:rPr>
              <a:t>5</a:t>
            </a:r>
            <a:r>
              <a:rPr lang="ru-RU" sz="4400" dirty="0" smtClean="0">
                <a:solidFill>
                  <a:schemeClr val="tx1"/>
                </a:solidFill>
              </a:rPr>
              <a:t>  км.   </a:t>
            </a:r>
            <a:r>
              <a:rPr lang="ru-RU" sz="4400" i="1" dirty="0" smtClean="0">
                <a:solidFill>
                  <a:schemeClr val="tx1"/>
                </a:solidFill>
              </a:rPr>
              <a:t>Одну</a:t>
            </a:r>
            <a:r>
              <a:rPr lang="ru-RU" sz="4400" dirty="0" smtClean="0">
                <a:solidFill>
                  <a:schemeClr val="tx1"/>
                </a:solidFill>
              </a:rPr>
              <a:t>  </a:t>
            </a:r>
            <a:r>
              <a:rPr lang="ru-RU" sz="4400" i="1" dirty="0" smtClean="0">
                <a:solidFill>
                  <a:schemeClr val="tx1"/>
                </a:solidFill>
              </a:rPr>
              <a:t>пятую</a:t>
            </a:r>
            <a:r>
              <a:rPr lang="en-US" sz="4400" i="1" dirty="0" smtClean="0">
                <a:solidFill>
                  <a:schemeClr val="tx1"/>
                </a:solidFill>
              </a:rPr>
              <a:t>   </a:t>
            </a:r>
            <a:r>
              <a:rPr lang="ru-RU" sz="4400" dirty="0" smtClean="0">
                <a:solidFill>
                  <a:schemeClr val="tx1"/>
                </a:solidFill>
              </a:rPr>
              <a:t>пути он прошел пешком, а оставшееся расстояние плыл по морю. Какое расстояние прошел путешественник пешком?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74711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571150"/>
              </p:ext>
            </p:extLst>
          </p:nvPr>
        </p:nvGraphicFramePr>
        <p:xfrm>
          <a:off x="-526925" y="-120552"/>
          <a:ext cx="1905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Уравнение" r:id="rId3" imgW="190417" imgH="393529" progId="Equation.3">
                  <p:embed/>
                </p:oleObj>
              </mc:Choice>
              <mc:Fallback>
                <p:oleObj name="Уравнение" r:id="rId3" imgW="190417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26925" y="-120552"/>
                        <a:ext cx="1905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2630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Найди долю от числа. Запиши ответ в тетрадь: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965960"/>
            <a:ext cx="9872871" cy="4130040"/>
          </a:xfrm>
        </p:spPr>
        <p:txBody>
          <a:bodyPr>
            <a:normAutofit lnSpcReduction="10000"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о</a:t>
            </a:r>
            <a:r>
              <a:rPr lang="ru-RU" sz="4000" dirty="0" smtClean="0">
                <a:solidFill>
                  <a:schemeClr val="tx1"/>
                </a:solidFill>
              </a:rPr>
              <a:t>дну вторую   от 4;</a:t>
            </a:r>
          </a:p>
          <a:p>
            <a:r>
              <a:rPr lang="ru-RU" sz="4000" dirty="0">
                <a:solidFill>
                  <a:schemeClr val="tx1"/>
                </a:solidFill>
              </a:rPr>
              <a:t>о</a:t>
            </a:r>
            <a:r>
              <a:rPr lang="ru-RU" sz="4000" dirty="0" smtClean="0">
                <a:solidFill>
                  <a:schemeClr val="tx1"/>
                </a:solidFill>
              </a:rPr>
              <a:t>дну третью от 9;</a:t>
            </a:r>
          </a:p>
          <a:p>
            <a:r>
              <a:rPr lang="ru-RU" sz="4000" dirty="0">
                <a:solidFill>
                  <a:schemeClr val="tx1"/>
                </a:solidFill>
              </a:rPr>
              <a:t>о</a:t>
            </a:r>
            <a:r>
              <a:rPr lang="ru-RU" sz="4000" dirty="0" smtClean="0">
                <a:solidFill>
                  <a:schemeClr val="tx1"/>
                </a:solidFill>
              </a:rPr>
              <a:t>дну двадцать шестую  от 52;</a:t>
            </a:r>
          </a:p>
          <a:p>
            <a:r>
              <a:rPr lang="ru-RU" sz="4000" dirty="0">
                <a:solidFill>
                  <a:schemeClr val="tx1"/>
                </a:solidFill>
              </a:rPr>
              <a:t>о</a:t>
            </a:r>
            <a:r>
              <a:rPr lang="ru-RU" sz="4000" dirty="0" smtClean="0">
                <a:solidFill>
                  <a:schemeClr val="tx1"/>
                </a:solidFill>
              </a:rPr>
              <a:t>дну семьдесят восьмую  от 780;</a:t>
            </a:r>
          </a:p>
          <a:p>
            <a:r>
              <a:rPr lang="ru-RU" sz="4000" dirty="0">
                <a:solidFill>
                  <a:schemeClr val="tx1"/>
                </a:solidFill>
              </a:rPr>
              <a:t>о</a:t>
            </a:r>
            <a:r>
              <a:rPr lang="ru-RU" sz="4000" dirty="0" smtClean="0">
                <a:solidFill>
                  <a:schemeClr val="tx1"/>
                </a:solidFill>
              </a:rPr>
              <a:t>дну сотую от 700;</a:t>
            </a:r>
          </a:p>
          <a:p>
            <a:r>
              <a:rPr lang="ru-RU" sz="4000" dirty="0">
                <a:solidFill>
                  <a:schemeClr val="tx1"/>
                </a:solidFill>
              </a:rPr>
              <a:t>о</a:t>
            </a:r>
            <a:r>
              <a:rPr lang="ru-RU" sz="4000" dirty="0" smtClean="0">
                <a:solidFill>
                  <a:schemeClr val="tx1"/>
                </a:solidFill>
              </a:rPr>
              <a:t>дну пятую от 25;</a:t>
            </a:r>
          </a:p>
        </p:txBody>
      </p:sp>
    </p:spTree>
    <p:extLst>
      <p:ext uri="{BB962C8B-B14F-4D97-AF65-F5344CB8AC3E}">
        <p14:creationId xmlns:p14="http://schemas.microsoft.com/office/powerpoint/2010/main" val="3402930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>
                <a:solidFill>
                  <a:srgbClr val="7030A0"/>
                </a:solidFill>
              </a:rPr>
              <a:t>Решите задачи: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а</a:t>
            </a:r>
            <a:r>
              <a:rPr lang="ru-RU" sz="3600" dirty="0">
                <a:solidFill>
                  <a:schemeClr val="tx1"/>
                </a:solidFill>
              </a:rPr>
              <a:t>) В магазин привезли 800 кг огурцов. Покупатель взял для соления 1% всех огурцов. Сколько килограммов огурцов взял </a:t>
            </a:r>
            <a:r>
              <a:rPr lang="ru-RU" sz="3600" dirty="0" smtClean="0">
                <a:solidFill>
                  <a:schemeClr val="tx1"/>
                </a:solidFill>
              </a:rPr>
              <a:t>покупатель?</a:t>
            </a:r>
          </a:p>
          <a:p>
            <a:pPr marL="45720" indent="0">
              <a:buNone/>
            </a:pPr>
            <a:endParaRPr lang="ru-RU" sz="36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б) Слесарь и его ученик изготовили 400 деталей. Ученик сделал 1% всех деталей. Сколько деталей сделал ученик?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196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</a:rPr>
              <a:t>Решите задачу: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5400" dirty="0">
                <a:solidFill>
                  <a:schemeClr val="tx1"/>
                </a:solidFill>
              </a:rPr>
              <a:t>М</a:t>
            </a:r>
            <a:r>
              <a:rPr lang="ru-RU" sz="5400" dirty="0" smtClean="0">
                <a:solidFill>
                  <a:schemeClr val="tx1"/>
                </a:solidFill>
              </a:rPr>
              <a:t>ешок </a:t>
            </a:r>
            <a:r>
              <a:rPr lang="ru-RU" sz="5400" dirty="0">
                <a:solidFill>
                  <a:schemeClr val="tx1"/>
                </a:solidFill>
              </a:rPr>
              <a:t>муки массой 50 кг разделили на 5 одинаковых частей. Найди массу одной такой части. 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887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Решите </a:t>
            </a:r>
            <a:r>
              <a:rPr lang="ru-RU" dirty="0">
                <a:solidFill>
                  <a:srgbClr val="7030A0"/>
                </a:solidFill>
              </a:rPr>
              <a:t>задачу: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5400" dirty="0">
                <a:solidFill>
                  <a:schemeClr val="tx1"/>
                </a:solidFill>
              </a:rPr>
              <a:t>М</a:t>
            </a:r>
            <a:r>
              <a:rPr lang="ru-RU" sz="5400" dirty="0" smtClean="0">
                <a:solidFill>
                  <a:schemeClr val="tx1"/>
                </a:solidFill>
              </a:rPr>
              <a:t>ешок </a:t>
            </a:r>
            <a:r>
              <a:rPr lang="ru-RU" sz="5400" dirty="0">
                <a:solidFill>
                  <a:schemeClr val="tx1"/>
                </a:solidFill>
              </a:rPr>
              <a:t>муки разделили на 5 одинаковых частей. Каждая часть весит 10 кг. Сколько килограммов весит вся мука?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404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9600" dirty="0" smtClean="0"/>
              <a:t>Нахождение </a:t>
            </a:r>
            <a:br>
              <a:rPr lang="ru-RU" sz="9600" dirty="0" smtClean="0"/>
            </a:br>
            <a:r>
              <a:rPr lang="ru-RU" sz="9600" dirty="0" smtClean="0"/>
              <a:t>числа по доле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5325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</a:rPr>
              <a:t>Решите задачу: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sz="4800" dirty="0"/>
              <a:t>Мотоциклист за день проехал некоторое расстояние. 1% пути он ехал по проселочной дороге, что составило З км. Какое расстояние проехал мотоциклист за день?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29630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134</TotalTime>
  <Words>221</Words>
  <Application>Microsoft Office PowerPoint</Application>
  <PresentationFormat>Широкоэкранный</PresentationFormat>
  <Paragraphs>27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Corbel</vt:lpstr>
      <vt:lpstr>Times New Roman</vt:lpstr>
      <vt:lpstr>Базис</vt:lpstr>
      <vt:lpstr>Microsoft Equation 3.0</vt:lpstr>
      <vt:lpstr>Презентация PowerPoint</vt:lpstr>
      <vt:lpstr>  1          1          1         1         1        1 ____________                                                  _______________                                           ________________                                           __________                                                  _______                                                   ______   26      100      78        4         3       2   </vt:lpstr>
      <vt:lpstr>Реши  задачу:</vt:lpstr>
      <vt:lpstr>Найди долю от числа. Запиши ответ в тетрадь:</vt:lpstr>
      <vt:lpstr>Решите задачи: </vt:lpstr>
      <vt:lpstr>Решите задачу:</vt:lpstr>
      <vt:lpstr>Решите задачу:</vt:lpstr>
      <vt:lpstr>Нахождение  числа по доле</vt:lpstr>
      <vt:lpstr>Решите задачу: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Нахождение  числа по доле</dc:title>
  <dc:creator>Пользователь Windows</dc:creator>
  <cp:lastModifiedBy>Пользователь Windows</cp:lastModifiedBy>
  <cp:revision>10</cp:revision>
  <dcterms:created xsi:type="dcterms:W3CDTF">2016-11-15T01:39:33Z</dcterms:created>
  <dcterms:modified xsi:type="dcterms:W3CDTF">2016-11-15T03:53:40Z</dcterms:modified>
</cp:coreProperties>
</file>