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BA63-B877-44F5-8B2B-E93A149C324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85B2-05D0-4872-89C5-53192C509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BA63-B877-44F5-8B2B-E93A149C324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85B2-05D0-4872-89C5-53192C509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BA63-B877-44F5-8B2B-E93A149C324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85B2-05D0-4872-89C5-53192C509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86C81-C85C-48A1-9D34-B74B79CFE3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BA63-B877-44F5-8B2B-E93A149C324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85B2-05D0-4872-89C5-53192C509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BA63-B877-44F5-8B2B-E93A149C324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85B2-05D0-4872-89C5-53192C509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BA63-B877-44F5-8B2B-E93A149C324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85B2-05D0-4872-89C5-53192C509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BA63-B877-44F5-8B2B-E93A149C324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85B2-05D0-4872-89C5-53192C509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BA63-B877-44F5-8B2B-E93A149C324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85B2-05D0-4872-89C5-53192C509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BA63-B877-44F5-8B2B-E93A149C324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85B2-05D0-4872-89C5-53192C509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BA63-B877-44F5-8B2B-E93A149C324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985B2-05D0-4872-89C5-53192C509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BA63-B877-44F5-8B2B-E93A149C324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9985B2-05D0-4872-89C5-53192C5094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6DBA63-B877-44F5-8B2B-E93A149C3244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9985B2-05D0-4872-89C5-53192C5094B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2" cstate="print"/>
          <a:srcRect l="2679" t="2853" r="3502" b="13371"/>
          <a:stretch>
            <a:fillRect/>
          </a:stretch>
        </p:blipFill>
        <p:spPr bwMode="auto">
          <a:xfrm>
            <a:off x="2124075" y="1700213"/>
            <a:ext cx="4886325" cy="365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260648"/>
            <a:ext cx="7772400" cy="216023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</a:rPr>
              <a:t>Что такое загар , полезен ли он для человека?»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Работу выполнил:</a:t>
            </a:r>
          </a:p>
          <a:p>
            <a:pPr algn="r"/>
            <a:r>
              <a:rPr lang="ru-RU" b="1" dirty="0" smtClean="0"/>
              <a:t>Букин Данила 2кл.</a:t>
            </a:r>
          </a:p>
          <a:p>
            <a:pPr algn="r"/>
            <a:r>
              <a:rPr lang="ru-RU" b="1" dirty="0" smtClean="0"/>
              <a:t>Руководитель:</a:t>
            </a:r>
          </a:p>
          <a:p>
            <a:pPr algn="r"/>
            <a:r>
              <a:rPr lang="ru-RU" b="1" dirty="0" smtClean="0"/>
              <a:t>Матвеева Е.В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s (9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847" r="847"/>
          <a:stretch>
            <a:fillRect/>
          </a:stretch>
        </p:blipFill>
        <p:spPr>
          <a:xfrm rot="420000">
            <a:off x="3990672" y="1539548"/>
            <a:ext cx="4970967" cy="4231055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b="1" dirty="0" smtClean="0">
                <a:solidFill>
                  <a:schemeClr val="accent2"/>
                </a:solidFill>
              </a:rPr>
              <a:t>3.</a:t>
            </a:r>
            <a:r>
              <a:rPr lang="ru-RU" sz="2800" b="1" dirty="0" smtClean="0"/>
              <a:t>Самой серьезной причиной, по которой стоит избегать загара, является то, что солнечные лучи вызывают сильные изменения в коже, способствующие </a:t>
            </a:r>
            <a:r>
              <a:rPr lang="ru-RU" sz="2800" b="1" dirty="0" smtClean="0">
                <a:solidFill>
                  <a:srgbClr val="FF0000"/>
                </a:solidFill>
              </a:rPr>
              <a:t>образованию рака. </a:t>
            </a:r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5194920" cy="868958"/>
          </a:xfrm>
        </p:spPr>
        <p:txBody>
          <a:bodyPr>
            <a:normAutofit fontScale="90000"/>
          </a:bodyPr>
          <a:lstStyle/>
          <a:p>
            <a:r>
              <a:rPr lang="ru-RU" sz="4400" i="1" dirty="0" smtClean="0">
                <a:solidFill>
                  <a:srgbClr val="FF0000"/>
                </a:solidFill>
              </a:rPr>
              <a:t>Солнечный удар.</a:t>
            </a:r>
            <a:br>
              <a:rPr lang="ru-RU" sz="4400" i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 Температура тела, иногда поднимается до 40-41 градусов, появляется тошнота, учащение пульса и сердцебиения, головная боль, может быть потеря сознания.</a:t>
            </a:r>
            <a:endParaRPr lang="ru-RU" dirty="0"/>
          </a:p>
        </p:txBody>
      </p:sp>
      <p:pic>
        <p:nvPicPr>
          <p:cNvPr id="5" name="Picture 8" descr="C:\Documents and Settings\Tania\Рабочий стол\презентация\1278831886_pervaya-pomoshh-pri-teplovom-i-solnechnom-uda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05064"/>
            <a:ext cx="3893351" cy="2595567"/>
          </a:xfrm>
          <a:prstGeom prst="rect">
            <a:avLst/>
          </a:prstGeom>
          <a:noFill/>
        </p:spPr>
      </p:pic>
      <p:pic>
        <p:nvPicPr>
          <p:cNvPr id="6" name="Picture 7" descr="C:\Documents and Settings\Tania\Рабочий стол\презентация\images (1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980728"/>
            <a:ext cx="3799684" cy="28460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 descr="C:\Documents and Settings\Tania\Рабочий стол\презентация\images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99592" y="1412776"/>
            <a:ext cx="72152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7030A0"/>
                </a:solidFill>
              </a:rPr>
              <a:t>Друзья, выполнение простых правил поможет  вам избежать всего этого</a:t>
            </a:r>
            <a:r>
              <a:rPr lang="ru-RU" sz="4800" dirty="0" smtClean="0">
                <a:solidFill>
                  <a:srgbClr val="7030A0"/>
                </a:solidFill>
              </a:rPr>
              <a:t>.</a:t>
            </a:r>
            <a:endParaRPr lang="ru-RU" sz="4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Documents and Settings\Tania\Рабочий стол\презентация\загруженное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9892" cy="685358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11560" y="1628800"/>
            <a:ext cx="72866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Находиться под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прямыми  солнечными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лучами </a:t>
            </a:r>
            <a:r>
              <a:rPr lang="ru-RU" sz="3200" b="1" dirty="0" smtClean="0">
                <a:solidFill>
                  <a:srgbClr val="FF0000"/>
                </a:solidFill>
              </a:rPr>
              <a:t>не более 15 минут в день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в утренние и вечерние часы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56348" y="476672"/>
            <a:ext cx="55616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Правила загара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971600" y="3449905"/>
            <a:ext cx="748883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11 до 16 часов дня не следует находиться под прямыми солнечными лучами. Лучше побыть в тени.</a:t>
            </a:r>
            <a:endParaRPr kumimoji="0" lang="ru-RU" sz="36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11960" y="1124744"/>
            <a:ext cx="45720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i="1" dirty="0" smtClean="0">
                <a:solidFill>
                  <a:srgbClr val="663300"/>
                </a:solidFill>
              </a:rPr>
              <a:t>Обязательно используйте головной убор и солнечные очки</a:t>
            </a:r>
            <a:r>
              <a:rPr lang="ru-RU" sz="4000" b="1" i="1" dirty="0" smtClean="0"/>
              <a:t>.</a:t>
            </a:r>
          </a:p>
          <a:p>
            <a:endParaRPr lang="ru-RU" dirty="0"/>
          </a:p>
        </p:txBody>
      </p:sp>
      <p:pic>
        <p:nvPicPr>
          <p:cNvPr id="6" name="Picture 5" descr="C:\Documents and Settings\Tania\Рабочий стол\презентация\images (1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071546"/>
            <a:ext cx="3477082" cy="5225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 descr="C:\Documents and Settings\Tania\Рабочий стол\презентация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5" y="2643182"/>
            <a:ext cx="3125413" cy="200026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357554" y="928670"/>
            <a:ext cx="53578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i="1" dirty="0" smtClean="0">
                <a:solidFill>
                  <a:srgbClr val="1E0AB6"/>
                </a:solidFill>
              </a:rPr>
              <a:t>   </a:t>
            </a:r>
            <a:r>
              <a:rPr lang="ru-RU" b="1" dirty="0" smtClean="0">
                <a:solidFill>
                  <a:srgbClr val="1E0AB6"/>
                </a:solidFill>
              </a:rPr>
              <a:t>Защитить кожу помогают средства с защитой не меньше 15 - 20 единиц. Их нужно нанести на открытые части тела за 20 минут до выхода на улицу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3429000"/>
            <a:ext cx="4449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1E0AB6"/>
                </a:solidFill>
              </a:rPr>
              <a:t>Укрывайтесь под зонтами и навесами</a:t>
            </a:r>
            <a:endParaRPr lang="ru-RU" b="1" dirty="0">
              <a:solidFill>
                <a:srgbClr val="1E0AB6"/>
              </a:solidFill>
            </a:endParaRPr>
          </a:p>
        </p:txBody>
      </p:sp>
      <p:pic>
        <p:nvPicPr>
          <p:cNvPr id="26628" name="Picture 4" descr="C:\Documents and Settings\Tania\Рабочий стол\презентация\images (1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298922"/>
            <a:ext cx="3143272" cy="195901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286248" y="5000636"/>
            <a:ext cx="3214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1E0AB6"/>
                </a:solidFill>
              </a:rPr>
              <a:t> </a:t>
            </a:r>
            <a:r>
              <a:rPr lang="ru-RU" b="1" dirty="0" smtClean="0">
                <a:solidFill>
                  <a:srgbClr val="1E0AB6"/>
                </a:solidFill>
              </a:rPr>
              <a:t>Не верьте ветру. </a:t>
            </a:r>
            <a:r>
              <a:rPr lang="ru-RU" b="1" dirty="0" smtClean="0">
                <a:solidFill>
                  <a:srgbClr val="1E0AB6"/>
                </a:solidFill>
              </a:rPr>
              <a:t>Ветер  охлаждает </a:t>
            </a:r>
            <a:r>
              <a:rPr lang="ru-RU" b="1" dirty="0" smtClean="0">
                <a:solidFill>
                  <a:srgbClr val="1E0AB6"/>
                </a:solidFill>
              </a:rPr>
              <a:t>кожу, можно незаметно и сильно обгореть</a:t>
            </a:r>
            <a:endParaRPr lang="ru-RU" b="1" dirty="0">
              <a:solidFill>
                <a:srgbClr val="1E0AB6"/>
              </a:solidFill>
            </a:endParaRPr>
          </a:p>
        </p:txBody>
      </p:sp>
      <p:pic>
        <p:nvPicPr>
          <p:cNvPr id="26629" name="Picture 5" descr="C:\Documents and Settings\Tania\Рабочий стол\презентация\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873901"/>
            <a:ext cx="2786082" cy="209884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Tania\Рабочий стол\презентация\images (1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5307734" cy="4143404"/>
          </a:xfrm>
          <a:prstGeom prst="rect">
            <a:avLst/>
          </a:prstGeom>
          <a:noFill/>
        </p:spPr>
      </p:pic>
      <p:sp>
        <p:nvSpPr>
          <p:cNvPr id="5" name="Текст 4"/>
          <p:cNvSpPr>
            <a:spLocks noGrp="1"/>
          </p:cNvSpPr>
          <p:nvPr>
            <p:ph type="body" sz="half" idx="1"/>
          </p:nvPr>
        </p:nvSpPr>
        <p:spPr>
          <a:xfrm>
            <a:off x="5105400" y="1196752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800" b="1" i="1" dirty="0" smtClean="0">
                <a:solidFill>
                  <a:srgbClr val="1E0AB6"/>
                </a:solidFill>
              </a:rPr>
              <a:t>После купания обязательно вытирайся насухо. Капельки воды и кристаллики морской соли действуют как маленькие </a:t>
            </a:r>
            <a:r>
              <a:rPr lang="ru-RU" sz="2800" b="1" i="1" dirty="0" err="1" smtClean="0">
                <a:solidFill>
                  <a:srgbClr val="1E0AB6"/>
                </a:solidFill>
              </a:rPr>
              <a:t>линзочки</a:t>
            </a:r>
            <a:r>
              <a:rPr lang="ru-RU" sz="2800" b="1" i="1" dirty="0" smtClean="0">
                <a:solidFill>
                  <a:srgbClr val="1E0AB6"/>
                </a:solidFill>
              </a:rPr>
              <a:t>, концентрирующие солнечные лучи. А это может привести к сильному ожогу.</a:t>
            </a:r>
          </a:p>
          <a:p>
            <a:endParaRPr lang="ru-RU" b="1" i="1" dirty="0" smtClean="0">
              <a:solidFill>
                <a:srgbClr val="1E0AB6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3200" dirty="0" smtClean="0">
                <a:solidFill>
                  <a:srgbClr val="C00000"/>
                </a:solidFill>
              </a:rPr>
              <a:t>Хлопчатобумажная одежда хорошо 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защищает от вредного воздействия солнца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000" dirty="0" smtClean="0"/>
              <a:t>	По сравнению с синтетическими тканями, пропускающими от 25 до 50% </a:t>
            </a:r>
            <a:r>
              <a:rPr lang="ru-RU" sz="2000" dirty="0" err="1" smtClean="0"/>
              <a:t>УФ-лучей</a:t>
            </a:r>
            <a:r>
              <a:rPr lang="ru-RU" sz="2000" dirty="0" smtClean="0"/>
              <a:t>, натуральные ткани пропускают не больше одного процента. Капроновая ткань пропускает 30% падающего на нее излучения, нейлоновое трикотажное полотно белого цвета — 25%, синего — 13%. </a:t>
            </a:r>
          </a:p>
        </p:txBody>
      </p:sp>
      <p:pic>
        <p:nvPicPr>
          <p:cNvPr id="11268" name="Picture 1025" descr="x_809d996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59338" y="2060575"/>
            <a:ext cx="4038600" cy="28082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Documents and Settings\Tania\Рабочий стол\презентация\images (1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565811"/>
            <a:ext cx="3926810" cy="429218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267744" y="0"/>
            <a:ext cx="43794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Заключение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980728"/>
            <a:ext cx="8820472" cy="43396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Роль загара- защитная</a:t>
            </a:r>
          </a:p>
          <a:p>
            <a:pPr>
              <a:buFont typeface="Wingdings" pitchFamily="2" charset="2"/>
              <a:buChar char="ü"/>
            </a:pPr>
            <a:r>
              <a:rPr lang="ru-RU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Надо загорать с 8-11часов и после 16 часов</a:t>
            </a:r>
          </a:p>
          <a:p>
            <a:pPr>
              <a:buFont typeface="Wingdings" pitchFamily="2" charset="2"/>
              <a:buChar char="ü"/>
            </a:pPr>
            <a:r>
              <a:rPr lang="ru-RU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Причина загара- меланин</a:t>
            </a:r>
          </a:p>
          <a:p>
            <a:pPr>
              <a:buFont typeface="Wingdings" pitchFamily="2" charset="2"/>
              <a:buChar char="ü"/>
            </a:pPr>
            <a:r>
              <a:rPr lang="ru-RU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Человек загорает в воде</a:t>
            </a:r>
          </a:p>
          <a:p>
            <a:pPr algn="ctr"/>
            <a:endParaRPr lang="ru-RU" sz="28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Documents and Settings\Tania\Рабочий стол\презентация\images (2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8141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85720" y="714356"/>
            <a:ext cx="857252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i="1" dirty="0" smtClean="0">
                <a:solidFill>
                  <a:srgbClr val="663300"/>
                </a:solidFill>
                <a:latin typeface="Comic Sans MS" pitchFamily="66" charset="0"/>
              </a:rPr>
              <a:t>Дорогие друзья,</a:t>
            </a:r>
          </a:p>
          <a:p>
            <a:pPr algn="ctr"/>
            <a:r>
              <a:rPr lang="ru-RU" sz="4400" i="1" dirty="0" smtClean="0">
                <a:solidFill>
                  <a:srgbClr val="663300"/>
                </a:solidFill>
                <a:latin typeface="Comic Sans MS" pitchFamily="66" charset="0"/>
              </a:rPr>
              <a:t>летом ничто не помешает вам наслаждаться теплом солнечных лучей, и если не злоупотреблять его добротой, то оно подарит вам много здоровья и радости.</a:t>
            </a:r>
          </a:p>
          <a:p>
            <a:pPr algn="ctr"/>
            <a:endParaRPr lang="ru-RU" dirty="0">
              <a:solidFill>
                <a:srgbClr val="6633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Tania\Рабочий стол\презентация\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763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27584" y="764704"/>
            <a:ext cx="741682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                    Гипотеза</a:t>
            </a:r>
            <a:r>
              <a:rPr lang="ru-RU" sz="4000" b="1" dirty="0" smtClean="0">
                <a:solidFill>
                  <a:srgbClr val="FFFF00"/>
                </a:solidFill>
              </a:rPr>
              <a:t>:</a:t>
            </a:r>
            <a:r>
              <a:rPr lang="ru-RU" sz="4000" dirty="0" smtClean="0"/>
              <a:t> </a:t>
            </a:r>
            <a:endParaRPr lang="ru-RU" sz="4000" dirty="0" smtClean="0"/>
          </a:p>
          <a:p>
            <a:pPr algn="ctr"/>
            <a:r>
              <a:rPr lang="ru-RU" sz="4800" dirty="0" smtClean="0">
                <a:ln w="28575"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a:rPr>
              <a:t>Я </a:t>
            </a:r>
            <a:r>
              <a:rPr lang="ru-RU" sz="4800" dirty="0" smtClean="0">
                <a:ln w="28575"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a:rPr>
              <a:t>предполагаю, что солнце раскрашивает нас коричневой и красной красками, поэтому наша кожа темнеет, получается загар.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4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rgbClr val="FFFF00"/>
                </a:solidFill>
              </a:rPr>
              <a:t>Цель :</a:t>
            </a:r>
            <a:r>
              <a:rPr lang="ru-RU" sz="3600" b="1" dirty="0" smtClean="0"/>
              <a:t> </a:t>
            </a:r>
          </a:p>
          <a:p>
            <a:pPr algn="ctr">
              <a:buNone/>
            </a:pPr>
            <a:r>
              <a:rPr lang="ru-RU" sz="3600" b="1" dirty="0" smtClean="0"/>
              <a:t>    Узнать, почему появляется загар, полезен ли он для организма человека.</a:t>
            </a:r>
          </a:p>
          <a:p>
            <a:endParaRPr lang="ru-RU" dirty="0" smtClean="0"/>
          </a:p>
        </p:txBody>
      </p:sp>
      <p:pic>
        <p:nvPicPr>
          <p:cNvPr id="3" name="Picture 5" descr="7450b36e871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924944"/>
            <a:ext cx="42386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4525962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r>
              <a:rPr lang="ru-RU" sz="2800" b="1" dirty="0" smtClean="0"/>
              <a:t>Задачи исследования: </a:t>
            </a:r>
            <a:endParaRPr lang="ru-RU" sz="2800" dirty="0" smtClean="0"/>
          </a:p>
          <a:p>
            <a:pPr marL="624078" indent="-514350"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узнать, отчего наша кожа меняет цвет;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    определить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роль загара в организме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    человека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    прочитать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в книгах о загаре;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   установить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правильные часы пребывания под солнцем;</a:t>
            </a:r>
          </a:p>
          <a:p>
            <a:endParaRPr lang="ru-RU" sz="2800" dirty="0" smtClean="0"/>
          </a:p>
        </p:txBody>
      </p:sp>
      <p:pic>
        <p:nvPicPr>
          <p:cNvPr id="3" name="Picture 3" descr="C:\Documents and Settings\Tania\Рабочий стол\презентация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3643314"/>
            <a:ext cx="4429156" cy="2900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643314"/>
            <a:ext cx="9144000" cy="2928958"/>
          </a:xfrm>
          <a:prstGeom prst="rect">
            <a:avLst/>
          </a:prstGeom>
        </p:spPr>
      </p:pic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38912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Загар — это усиленное образование в коже человека особого красящего вещества — меланина. Этот пигмент всегда находится в коже в небольшом количестве и обусловливает ее окраску. Поэтому цвет кожи у всех разный. Для чего нужен меланин и почему он образуется в коже. Ответ прост -  меланин поглощает вредные лучи, препятствует проникновению их в глубже лежащие ткани. Таким образом  -    </a:t>
            </a:r>
            <a:r>
              <a:rPr lang="ru-RU" sz="2000" b="1" dirty="0" smtClean="0"/>
              <a:t>Загар </a:t>
            </a:r>
            <a:r>
              <a:rPr lang="ru-RU" sz="2000" b="1" dirty="0" smtClean="0"/>
              <a:t>– это не что иное, как защитная реакция организма на Ультрафиолет или </a:t>
            </a:r>
            <a:r>
              <a:rPr lang="ru-RU" sz="2000" b="1" dirty="0" smtClean="0"/>
              <a:t>Солнце.</a:t>
            </a:r>
            <a:endParaRPr lang="ru-RU" sz="2000" b="1" dirty="0" smtClean="0"/>
          </a:p>
          <a:p>
            <a:endParaRPr lang="ru-RU" dirty="0" smtClean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C000"/>
                </a:solidFill>
              </a:rPr>
              <a:t>А вы знаете, что такое загар?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pPr eaLnBrk="1" hangingPunct="1"/>
            <a:r>
              <a:rPr lang="ru-RU" b="1" dirty="0" smtClean="0"/>
              <a:t>Солнце полезно</a:t>
            </a:r>
            <a:r>
              <a:rPr lang="ru-RU" dirty="0" smtClean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4038600" cy="452596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dirty="0" smtClean="0"/>
              <a:t>Солнце полезно для костей, зубов и гормональной системы человека. Под воздействием солнца вырабатывается витамин D.  </a:t>
            </a:r>
          </a:p>
        </p:txBody>
      </p:sp>
      <p:pic>
        <p:nvPicPr>
          <p:cNvPr id="7172" name="Picture 5" descr="09197eebf112dcc8a13d64780b9e471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87900" y="1916113"/>
            <a:ext cx="4038600" cy="30321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3568" y="4572009"/>
            <a:ext cx="8003232" cy="1857387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i="1" dirty="0" smtClean="0">
                <a:solidFill>
                  <a:srgbClr val="FF0066"/>
                </a:solidFill>
              </a:rPr>
              <a:t>Зачем же организму защищать себя от солнца, если солнышко так полезно, спросите вы?</a:t>
            </a:r>
          </a:p>
          <a:p>
            <a:pPr algn="ctr"/>
            <a:r>
              <a:rPr lang="ru-RU" sz="2800" b="1" i="1" dirty="0" smtClean="0">
                <a:solidFill>
                  <a:srgbClr val="FF0066"/>
                </a:solidFill>
              </a:rPr>
              <a:t>  Давайте разбираться дальше…</a:t>
            </a:r>
          </a:p>
          <a:p>
            <a:endParaRPr lang="ru-RU" dirty="0"/>
          </a:p>
        </p:txBody>
      </p:sp>
      <p:pic>
        <p:nvPicPr>
          <p:cNvPr id="5" name="Picture 2" descr="C:\Documents and Settings\Tania\Рабочий стол\презентация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85729"/>
            <a:ext cx="5375226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4" descr="uv-500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64088" y="1052736"/>
            <a:ext cx="3620770" cy="4525963"/>
          </a:xfrm>
        </p:spPr>
      </p:pic>
      <p:sp>
        <p:nvSpPr>
          <p:cNvPr id="819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 </a:t>
            </a:r>
            <a:endParaRPr lang="ru-RU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60648"/>
            <a:ext cx="5194920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Итак, вся польза от солнца может в один момент обратиться против человека, и из друга оно превращается во врага. Вот, что может с Вами случиться при слишком долгом пребывании на солнце.</a:t>
            </a:r>
          </a:p>
          <a:p>
            <a:pPr lvl="0">
              <a:buNone/>
            </a:pPr>
            <a:r>
              <a:rPr lang="ru-RU" dirty="0" smtClean="0"/>
              <a:t>      </a:t>
            </a:r>
            <a:r>
              <a:rPr lang="ru-RU" dirty="0" smtClean="0">
                <a:solidFill>
                  <a:srgbClr val="FF0000"/>
                </a:solidFill>
              </a:rPr>
              <a:t>1.Солнечный ожог </a:t>
            </a:r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</a:t>
            </a:r>
            <a:r>
              <a:rPr lang="ru-RU" dirty="0" smtClean="0"/>
              <a:t>Кожа в буквальном смысле поджаривается на солнце, как курица на гриле и перестает выполнять свои защитные свойства.</a:t>
            </a:r>
          </a:p>
          <a:p>
            <a:endParaRPr lang="ru-RU" sz="2800" dirty="0" smtClean="0"/>
          </a:p>
          <a:p>
            <a:pPr eaLnBrk="1" hangingPunct="1"/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4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142984"/>
            <a:ext cx="4429124" cy="451826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75856" y="476672"/>
            <a:ext cx="5688632" cy="6192688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sz="3500" dirty="0" smtClean="0">
                <a:solidFill>
                  <a:srgbClr val="C00000"/>
                </a:solidFill>
              </a:rPr>
              <a:t>2</a:t>
            </a:r>
            <a:r>
              <a:rPr lang="ru-RU" sz="3500" b="1" dirty="0" smtClean="0"/>
              <a:t>. Опасность длительного пребывания на солнце заключается еще и в том, что под воздействием солнечных лучей </a:t>
            </a:r>
            <a:r>
              <a:rPr lang="ru-RU" sz="3500" b="1" dirty="0" smtClean="0">
                <a:solidFill>
                  <a:srgbClr val="FF0000"/>
                </a:solidFill>
              </a:rPr>
              <a:t>кожа стареет,</a:t>
            </a:r>
            <a:r>
              <a:rPr lang="ru-RU" sz="3500" b="1" dirty="0" smtClean="0"/>
              <a:t> теряет свою эластичность, гладкость очень иссушается и покрывается морщинами</a:t>
            </a:r>
            <a:endParaRPr lang="ru-RU" sz="35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490</Words>
  <Application>Microsoft Office PowerPoint</Application>
  <PresentationFormat>Экран (4:3)</PresentationFormat>
  <Paragraphs>46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Что такое загар , полезен ли он для человека?» </vt:lpstr>
      <vt:lpstr>Слайд 2</vt:lpstr>
      <vt:lpstr>Слайд 3</vt:lpstr>
      <vt:lpstr>Слайд 4</vt:lpstr>
      <vt:lpstr>А вы знаете, что такое загар?</vt:lpstr>
      <vt:lpstr>Солнце полезно </vt:lpstr>
      <vt:lpstr>Слайд 7</vt:lpstr>
      <vt:lpstr> </vt:lpstr>
      <vt:lpstr>Слайд 9</vt:lpstr>
      <vt:lpstr>Слайд 10</vt:lpstr>
      <vt:lpstr>Солнечный удар. </vt:lpstr>
      <vt:lpstr>Слайд 12</vt:lpstr>
      <vt:lpstr>Слайд 13</vt:lpstr>
      <vt:lpstr>Слайд 14</vt:lpstr>
      <vt:lpstr>Слайд 15</vt:lpstr>
      <vt:lpstr>Слайд 16</vt:lpstr>
      <vt:lpstr>Хлопчатобумажная одежда хорошо  защищает от вредного воздействия солнца </vt:lpstr>
      <vt:lpstr>Слайд 18</vt:lpstr>
      <vt:lpstr>Слайд 19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загар , полезен ли он для человека?»</dc:title>
  <dc:creator>пользователь</dc:creator>
  <cp:lastModifiedBy>2 класс</cp:lastModifiedBy>
  <cp:revision>7</cp:revision>
  <dcterms:created xsi:type="dcterms:W3CDTF">2014-05-12T11:55:04Z</dcterms:created>
  <dcterms:modified xsi:type="dcterms:W3CDTF">2014-05-13T01:05:15Z</dcterms:modified>
</cp:coreProperties>
</file>