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5" r:id="rId6"/>
    <p:sldId id="267" r:id="rId7"/>
    <p:sldId id="261" r:id="rId8"/>
    <p:sldId id="260" r:id="rId9"/>
    <p:sldId id="262" r:id="rId10"/>
    <p:sldId id="264" r:id="rId11"/>
    <p:sldId id="268" r:id="rId12"/>
    <p:sldId id="266" r:id="rId13"/>
  </p:sldIdLst>
  <p:sldSz cx="12192000" cy="6858000"/>
  <p:notesSz cx="6858000" cy="9144000"/>
  <p:defaultTextStyle>
    <a:defPPr>
      <a:defRPr lang="kk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858DD-D395-4D39-8C8C-94FAF8BFDA0E}" type="datetimeFigureOut">
              <a:rPr lang="kk-KZ" smtClean="0"/>
              <a:t>09/01/2017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819F-8409-421E-BD86-299ECC7481C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543449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858DD-D395-4D39-8C8C-94FAF8BFDA0E}" type="datetimeFigureOut">
              <a:rPr lang="kk-KZ" smtClean="0"/>
              <a:t>09/01/2017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819F-8409-421E-BD86-299ECC7481C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67913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858DD-D395-4D39-8C8C-94FAF8BFDA0E}" type="datetimeFigureOut">
              <a:rPr lang="kk-KZ" smtClean="0"/>
              <a:t>09/01/2017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819F-8409-421E-BD86-299ECC7481C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36221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858DD-D395-4D39-8C8C-94FAF8BFDA0E}" type="datetimeFigureOut">
              <a:rPr lang="kk-KZ" smtClean="0"/>
              <a:t>09/01/2017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819F-8409-421E-BD86-299ECC7481C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40270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858DD-D395-4D39-8C8C-94FAF8BFDA0E}" type="datetimeFigureOut">
              <a:rPr lang="kk-KZ" smtClean="0"/>
              <a:t>09/01/2017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819F-8409-421E-BD86-299ECC7481C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59003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858DD-D395-4D39-8C8C-94FAF8BFDA0E}" type="datetimeFigureOut">
              <a:rPr lang="kk-KZ" smtClean="0"/>
              <a:t>09/01/2017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819F-8409-421E-BD86-299ECC7481C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63515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858DD-D395-4D39-8C8C-94FAF8BFDA0E}" type="datetimeFigureOut">
              <a:rPr lang="kk-KZ" smtClean="0"/>
              <a:t>09/01/2017</a:t>
            </a:fld>
            <a:endParaRPr lang="kk-KZ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819F-8409-421E-BD86-299ECC7481C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23590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858DD-D395-4D39-8C8C-94FAF8BFDA0E}" type="datetimeFigureOut">
              <a:rPr lang="kk-KZ" smtClean="0"/>
              <a:t>09/01/2017</a:t>
            </a:fld>
            <a:endParaRPr lang="kk-K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819F-8409-421E-BD86-299ECC7481C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71406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858DD-D395-4D39-8C8C-94FAF8BFDA0E}" type="datetimeFigureOut">
              <a:rPr lang="kk-KZ" smtClean="0"/>
              <a:t>09/01/2017</a:t>
            </a:fld>
            <a:endParaRPr lang="kk-KZ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819F-8409-421E-BD86-299ECC7481C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55307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858DD-D395-4D39-8C8C-94FAF8BFDA0E}" type="datetimeFigureOut">
              <a:rPr lang="kk-KZ" smtClean="0"/>
              <a:t>09/01/2017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819F-8409-421E-BD86-299ECC7481C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93222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k-K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858DD-D395-4D39-8C8C-94FAF8BFDA0E}" type="datetimeFigureOut">
              <a:rPr lang="kk-KZ" smtClean="0"/>
              <a:t>09/01/2017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819F-8409-421E-BD86-299ECC7481C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64876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858DD-D395-4D39-8C8C-94FAF8BFDA0E}" type="datetimeFigureOut">
              <a:rPr lang="kk-KZ" smtClean="0"/>
              <a:t>09/01/2017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A819F-8409-421E-BD86-299ECC7481C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91436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k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538086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altLang="kk-KZ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How old are you???</a:t>
            </a:r>
            <a:endParaRPr lang="kk-KZ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38200" y="1890169"/>
            <a:ext cx="7923644" cy="4565272"/>
          </a:xfrm>
          <a:prstGeom prst="rect">
            <a:avLst/>
          </a:prstGeom>
          <a:solidFill>
            <a:srgbClr val="F7F7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2539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k-KZ" sz="40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inherit"/>
              </a:rPr>
              <a:t>Program</a:t>
            </a:r>
            <a:r>
              <a:rPr kumimoji="0" lang="kk-KZ" altLang="kk-KZ" sz="4000" b="0" i="0" u="none" strike="noStrike" cap="none" normalizeH="0" baseline="0" dirty="0">
                <a:ln>
                  <a:noFill/>
                </a:ln>
                <a:solidFill>
                  <a:srgbClr val="48484C"/>
                </a:solidFill>
                <a:effectLst/>
                <a:latin typeface="inherit"/>
              </a:rPr>
              <a:t> </a:t>
            </a:r>
            <a:r>
              <a:rPr kumimoji="0" lang="kk-KZ" altLang="kk-KZ" sz="40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inherit"/>
              </a:rPr>
              <a:t>How_old_are_you</a:t>
            </a:r>
            <a:r>
              <a:rPr kumimoji="0" lang="kk-KZ" altLang="kk-KZ" sz="4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inherit"/>
              </a:rPr>
              <a:t>;</a:t>
            </a:r>
            <a:r>
              <a:rPr kumimoji="0" lang="kk-KZ" altLang="kk-KZ" sz="4000" b="0" i="0" u="none" strike="noStrike" cap="none" normalizeH="0" baseline="0" dirty="0">
                <a:ln>
                  <a:noFill/>
                </a:ln>
                <a:solidFill>
                  <a:srgbClr val="48484C"/>
                </a:solidFill>
                <a:effectLst/>
                <a:latin typeface="inherit"/>
              </a:rPr>
              <a:t> </a:t>
            </a:r>
            <a:endParaRPr kumimoji="0" lang="en-US" altLang="kk-KZ" sz="4000" b="0" i="0" u="none" strike="noStrike" cap="none" normalizeH="0" baseline="0" dirty="0">
              <a:ln>
                <a:noFill/>
              </a:ln>
              <a:solidFill>
                <a:srgbClr val="48484C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k-KZ" sz="4000" b="0" i="0" u="none" strike="noStrike" cap="none" normalizeH="0" baseline="0" dirty="0">
                <a:ln>
                  <a:noFill/>
                </a:ln>
                <a:solidFill>
                  <a:srgbClr val="1E347B"/>
                </a:solidFill>
                <a:effectLst/>
                <a:latin typeface="inherit"/>
              </a:rPr>
              <a:t>var</a:t>
            </a:r>
            <a:r>
              <a:rPr kumimoji="0" lang="kk-KZ" altLang="kk-KZ" sz="4000" b="0" i="0" u="none" strike="noStrike" cap="none" normalizeH="0" baseline="0" dirty="0">
                <a:ln>
                  <a:noFill/>
                </a:ln>
                <a:solidFill>
                  <a:srgbClr val="48484C"/>
                </a:solidFill>
                <a:effectLst/>
                <a:latin typeface="inherit"/>
              </a:rPr>
              <a:t> years</a:t>
            </a:r>
            <a:r>
              <a:rPr kumimoji="0" lang="kk-KZ" altLang="kk-KZ" sz="4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inherit"/>
              </a:rPr>
              <a:t>:</a:t>
            </a:r>
            <a:r>
              <a:rPr kumimoji="0" lang="kk-KZ" altLang="kk-KZ" sz="4000" b="0" i="0" u="none" strike="noStrike" cap="none" normalizeH="0" baseline="0" dirty="0">
                <a:ln>
                  <a:noFill/>
                </a:ln>
                <a:solidFill>
                  <a:srgbClr val="48484C"/>
                </a:solidFill>
                <a:effectLst/>
                <a:latin typeface="inherit"/>
              </a:rPr>
              <a:t> integer</a:t>
            </a:r>
            <a:r>
              <a:rPr kumimoji="0" lang="kk-KZ" altLang="kk-KZ" sz="4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inherit"/>
              </a:rPr>
              <a:t>;</a:t>
            </a:r>
            <a:r>
              <a:rPr kumimoji="0" lang="kk-KZ" altLang="kk-KZ" sz="4000" b="0" i="0" u="none" strike="noStrike" cap="none" normalizeH="0" baseline="0" dirty="0">
                <a:ln>
                  <a:noFill/>
                </a:ln>
                <a:solidFill>
                  <a:srgbClr val="48484C"/>
                </a:solidFill>
                <a:effectLst/>
                <a:latin typeface="inherit"/>
              </a:rPr>
              <a:t>  </a:t>
            </a:r>
            <a:endParaRPr kumimoji="0" lang="en-US" altLang="kk-KZ" sz="4000" b="0" i="0" u="none" strike="noStrike" cap="none" normalizeH="0" baseline="0" dirty="0">
              <a:ln>
                <a:noFill/>
              </a:ln>
              <a:solidFill>
                <a:srgbClr val="48484C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k-KZ" sz="40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inherit"/>
              </a:rPr>
              <a:t>Begin</a:t>
            </a:r>
            <a:r>
              <a:rPr kumimoji="0" lang="kk-KZ" altLang="kk-KZ" sz="4000" b="0" i="0" u="none" strike="noStrike" cap="none" normalizeH="0" baseline="0" dirty="0">
                <a:ln>
                  <a:noFill/>
                </a:ln>
                <a:solidFill>
                  <a:srgbClr val="48484C"/>
                </a:solidFill>
                <a:effectLst/>
                <a:latin typeface="inherit"/>
              </a:rPr>
              <a:t> </a:t>
            </a:r>
            <a:endParaRPr kumimoji="0" lang="en-US" altLang="kk-KZ" sz="4000" b="0" i="0" u="none" strike="noStrike" cap="none" normalizeH="0" baseline="0" dirty="0">
              <a:ln>
                <a:noFill/>
              </a:ln>
              <a:solidFill>
                <a:srgbClr val="48484C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k-KZ" sz="40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inherit"/>
              </a:rPr>
              <a:t>Writeln</a:t>
            </a:r>
            <a:r>
              <a:rPr kumimoji="0" lang="kk-KZ" altLang="kk-KZ" sz="4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inherit"/>
              </a:rPr>
              <a:t>(</a:t>
            </a:r>
            <a:r>
              <a:rPr kumimoji="0" lang="kk-KZ" altLang="kk-KZ" sz="4000" b="0" i="0" u="none" strike="noStrike" cap="none" normalizeH="0" baseline="0" dirty="0">
                <a:ln>
                  <a:noFill/>
                </a:ln>
                <a:solidFill>
                  <a:srgbClr val="DD1144"/>
                </a:solidFill>
                <a:effectLst/>
                <a:latin typeface="inherit"/>
              </a:rPr>
              <a:t>'Сіздің жасыңыз нешеде?'</a:t>
            </a:r>
            <a:r>
              <a:rPr kumimoji="0" lang="kk-KZ" altLang="kk-KZ" sz="4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inherit"/>
              </a:rPr>
              <a:t>);</a:t>
            </a:r>
            <a:r>
              <a:rPr kumimoji="0" lang="kk-KZ" altLang="kk-KZ" sz="4000" b="0" i="0" u="none" strike="noStrike" cap="none" normalizeH="0" baseline="0" dirty="0">
                <a:ln>
                  <a:noFill/>
                </a:ln>
                <a:solidFill>
                  <a:srgbClr val="48484C"/>
                </a:solidFill>
                <a:effectLst/>
                <a:latin typeface="inherit"/>
              </a:rPr>
              <a:t> </a:t>
            </a:r>
            <a:endParaRPr kumimoji="0" lang="en-US" altLang="kk-KZ" sz="4000" b="0" i="0" u="none" strike="noStrike" cap="none" normalizeH="0" baseline="0" dirty="0">
              <a:ln>
                <a:noFill/>
              </a:ln>
              <a:solidFill>
                <a:srgbClr val="48484C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k-KZ" sz="40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inherit"/>
              </a:rPr>
              <a:t>Read</a:t>
            </a:r>
            <a:r>
              <a:rPr kumimoji="0" lang="kk-KZ" altLang="kk-KZ" sz="4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inherit"/>
              </a:rPr>
              <a:t>(</a:t>
            </a:r>
            <a:r>
              <a:rPr kumimoji="0" lang="kk-KZ" altLang="kk-KZ" sz="4000" b="0" i="0" u="none" strike="noStrike" cap="none" normalizeH="0" baseline="0" dirty="0">
                <a:ln>
                  <a:noFill/>
                </a:ln>
                <a:solidFill>
                  <a:srgbClr val="48484C"/>
                </a:solidFill>
                <a:effectLst/>
                <a:latin typeface="inherit"/>
              </a:rPr>
              <a:t>years</a:t>
            </a:r>
            <a:r>
              <a:rPr kumimoji="0" lang="kk-KZ" altLang="kk-KZ" sz="4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inherit"/>
              </a:rPr>
              <a:t>);</a:t>
            </a:r>
            <a:r>
              <a:rPr kumimoji="0" lang="kk-KZ" altLang="kk-KZ" sz="4000" b="0" i="0" u="none" strike="noStrike" cap="none" normalizeH="0" baseline="0" dirty="0">
                <a:ln>
                  <a:noFill/>
                </a:ln>
                <a:solidFill>
                  <a:srgbClr val="48484C"/>
                </a:solidFill>
                <a:effectLst/>
                <a:latin typeface="inherit"/>
              </a:rPr>
              <a:t> </a:t>
            </a:r>
            <a:endParaRPr kumimoji="0" lang="en-US" altLang="kk-KZ" sz="4000" b="0" i="0" u="none" strike="noStrike" cap="none" normalizeH="0" baseline="0" dirty="0">
              <a:ln>
                <a:noFill/>
              </a:ln>
              <a:solidFill>
                <a:srgbClr val="48484C"/>
              </a:solidFill>
              <a:effectLst/>
              <a:latin typeface="inheri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altLang="kk-KZ" sz="40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inherit"/>
              </a:rPr>
              <a:t>Write</a:t>
            </a:r>
            <a:r>
              <a:rPr kumimoji="0" lang="kk-KZ" altLang="kk-KZ" sz="4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inherit"/>
              </a:rPr>
              <a:t>(</a:t>
            </a:r>
            <a:r>
              <a:rPr kumimoji="0" lang="kk-KZ" altLang="kk-KZ" sz="4000" b="0" i="0" u="none" strike="noStrike" cap="none" normalizeH="0" baseline="0" dirty="0">
                <a:ln>
                  <a:noFill/>
                </a:ln>
                <a:solidFill>
                  <a:srgbClr val="DD1144"/>
                </a:solidFill>
                <a:effectLst/>
                <a:latin typeface="inherit"/>
              </a:rPr>
              <a:t>'</a:t>
            </a:r>
            <a:r>
              <a:rPr kumimoji="0" lang="kk-KZ" altLang="kk-KZ" sz="4000" b="0" i="0" u="none" strike="noStrike" cap="none" normalizeH="0" baseline="0" dirty="0">
                <a:ln>
                  <a:noFill/>
                </a:ln>
                <a:solidFill>
                  <a:srgbClr val="DD1144"/>
                </a:solidFill>
                <a:effectLst/>
                <a:latin typeface="inherit"/>
              </a:rPr>
              <a:t>Сізге '</a:t>
            </a:r>
            <a:r>
              <a:rPr kumimoji="0" lang="kk-KZ" altLang="kk-KZ" sz="4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inherit"/>
              </a:rPr>
              <a:t>,</a:t>
            </a:r>
            <a:r>
              <a:rPr kumimoji="0" lang="kk-KZ" altLang="kk-KZ" sz="4000" b="0" i="0" u="none" strike="noStrike" cap="none" normalizeH="0" baseline="0" dirty="0">
                <a:ln>
                  <a:noFill/>
                </a:ln>
                <a:solidFill>
                  <a:srgbClr val="48484C"/>
                </a:solidFill>
                <a:effectLst/>
                <a:latin typeface="inherit"/>
              </a:rPr>
              <a:t>years</a:t>
            </a:r>
            <a:r>
              <a:rPr kumimoji="0" lang="kk-KZ" altLang="kk-KZ" sz="4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inherit"/>
              </a:rPr>
              <a:t>,</a:t>
            </a:r>
            <a:r>
              <a:rPr kumimoji="0" lang="kk-KZ" altLang="kk-KZ" sz="4000" b="0" i="0" u="none" strike="noStrike" cap="none" normalizeH="0" baseline="0" dirty="0">
                <a:ln>
                  <a:noFill/>
                </a:ln>
                <a:solidFill>
                  <a:srgbClr val="DD1144"/>
                </a:solidFill>
                <a:effectLst/>
                <a:latin typeface="inherit"/>
              </a:rPr>
              <a:t>' жас.'</a:t>
            </a:r>
            <a:r>
              <a:rPr kumimoji="0" lang="kk-KZ" altLang="kk-KZ" sz="4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inherit"/>
              </a:rPr>
              <a:t>);</a:t>
            </a:r>
            <a:r>
              <a:rPr kumimoji="0" lang="kk-KZ" altLang="kk-KZ" sz="4000" b="0" i="0" u="none" strike="noStrike" cap="none" normalizeH="0" baseline="0" dirty="0">
                <a:ln>
                  <a:noFill/>
                </a:ln>
                <a:solidFill>
                  <a:srgbClr val="48484C"/>
                </a:solidFill>
                <a:effectLst/>
                <a:latin typeface="inherit"/>
              </a:rPr>
              <a:t> </a:t>
            </a:r>
            <a:endParaRPr kumimoji="0" lang="en-US" altLang="kk-KZ" sz="4000" b="0" i="0" u="none" strike="noStrike" cap="none" normalizeH="0" baseline="0" dirty="0">
              <a:ln>
                <a:noFill/>
              </a:ln>
              <a:solidFill>
                <a:srgbClr val="48484C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k-KZ" sz="40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inherit"/>
              </a:rPr>
              <a:t>End</a:t>
            </a:r>
            <a:r>
              <a:rPr kumimoji="0" lang="kk-KZ" altLang="kk-KZ" sz="4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inherit"/>
              </a:rPr>
              <a:t>.</a:t>
            </a:r>
            <a:r>
              <a:rPr kumimoji="0" lang="kk-KZ" altLang="kk-KZ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k-KZ" altLang="kk-KZ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758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8333" t="17947" r="39479" b="18688"/>
          <a:stretch/>
        </p:blipFill>
        <p:spPr>
          <a:xfrm>
            <a:off x="2273300" y="114300"/>
            <a:ext cx="7607300" cy="642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25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5122" name="Picture 2" descr="http://cs625524.vk.me/v625524498/24e3e/2NX98F9gcU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232" y="-101600"/>
            <a:ext cx="9330266" cy="699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826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7039" t="14644" r="10543" b="20977"/>
          <a:stretch/>
        </p:blipFill>
        <p:spPr>
          <a:xfrm>
            <a:off x="1335206" y="33999"/>
            <a:ext cx="9297085" cy="64198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859617" y="3922643"/>
            <a:ext cx="1722783" cy="15372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</a:t>
            </a:r>
          </a:p>
          <a:p>
            <a:pPr algn="ctr"/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</a:t>
            </a:r>
          </a:p>
          <a:p>
            <a:pPr algn="ctr"/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1131205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962" t="10647" r="13043" b="28299"/>
          <a:stretch/>
        </p:blipFill>
        <p:spPr>
          <a:xfrm>
            <a:off x="2251848" y="365124"/>
            <a:ext cx="7833056" cy="584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8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8586" t="20468" r="11631" b="15925"/>
          <a:stretch/>
        </p:blipFill>
        <p:spPr>
          <a:xfrm>
            <a:off x="1842052" y="244497"/>
            <a:ext cx="8258566" cy="593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17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6921" y="490330"/>
            <a:ext cx="938254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k-KZ" sz="4400" b="1" i="0" dirty="0">
                <a:solidFill>
                  <a:srgbClr val="333333"/>
                </a:solidFill>
                <a:effectLst/>
                <a:latin typeface="Noto Serif"/>
              </a:rPr>
              <a:t>Енгізу үшін/</a:t>
            </a:r>
            <a:r>
              <a:rPr lang="ru-RU" sz="4400" b="1" i="0" dirty="0">
                <a:solidFill>
                  <a:srgbClr val="333333"/>
                </a:solidFill>
                <a:effectLst/>
                <a:latin typeface="Noto Serif"/>
              </a:rPr>
              <a:t>Для ввода/</a:t>
            </a:r>
            <a:r>
              <a:rPr lang="en-US" sz="4400" b="1" i="0" dirty="0">
                <a:solidFill>
                  <a:srgbClr val="333333"/>
                </a:solidFill>
                <a:effectLst/>
                <a:latin typeface="Noto Serif"/>
              </a:rPr>
              <a:t>input</a:t>
            </a:r>
            <a:r>
              <a:rPr lang="ru-RU" sz="4400" b="1" i="0" dirty="0">
                <a:solidFill>
                  <a:srgbClr val="333333"/>
                </a:solidFill>
                <a:effectLst/>
                <a:latin typeface="Noto Serif"/>
              </a:rPr>
              <a:t>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4400" b="0" i="0" dirty="0" err="1">
                <a:solidFill>
                  <a:srgbClr val="FF0000"/>
                </a:solidFill>
                <a:effectLst/>
                <a:latin typeface="inherit"/>
              </a:rPr>
              <a:t>read</a:t>
            </a:r>
            <a:endParaRPr lang="ru-RU" sz="4400" b="0" i="0" dirty="0">
              <a:solidFill>
                <a:srgbClr val="FF0000"/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4400" b="0" i="0" dirty="0" err="1">
                <a:solidFill>
                  <a:srgbClr val="FF0000"/>
                </a:solidFill>
                <a:effectLst/>
                <a:latin typeface="inherit"/>
              </a:rPr>
              <a:t>readln</a:t>
            </a:r>
            <a:endParaRPr lang="ru-RU" sz="4400" b="0" i="0" dirty="0">
              <a:solidFill>
                <a:srgbClr val="FF0000"/>
              </a:solidFill>
              <a:effectLst/>
              <a:latin typeface="inherit"/>
            </a:endParaRPr>
          </a:p>
          <a:p>
            <a:pPr fontAlgn="base"/>
            <a:r>
              <a:rPr lang="kk-KZ" sz="4400" b="1" i="0" dirty="0">
                <a:solidFill>
                  <a:srgbClr val="333333"/>
                </a:solidFill>
                <a:effectLst/>
                <a:latin typeface="Noto Serif"/>
              </a:rPr>
              <a:t>Шығару үшін/</a:t>
            </a:r>
            <a:r>
              <a:rPr lang="ru-RU" sz="4400" b="1" i="0" dirty="0">
                <a:solidFill>
                  <a:srgbClr val="333333"/>
                </a:solidFill>
                <a:effectLst/>
                <a:latin typeface="Noto Serif"/>
              </a:rPr>
              <a:t>Для вывода/</a:t>
            </a:r>
            <a:r>
              <a:rPr lang="en-US" sz="4400" b="1" i="0" dirty="0">
                <a:solidFill>
                  <a:srgbClr val="333333"/>
                </a:solidFill>
                <a:effectLst/>
                <a:latin typeface="Noto Serif"/>
              </a:rPr>
              <a:t> output </a:t>
            </a:r>
            <a:r>
              <a:rPr lang="ru-RU" sz="4400" b="1" i="0" dirty="0">
                <a:solidFill>
                  <a:srgbClr val="333333"/>
                </a:solidFill>
                <a:effectLst/>
                <a:latin typeface="Noto Serif"/>
              </a:rPr>
              <a:t>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4400" b="0" i="0" dirty="0" err="1">
                <a:solidFill>
                  <a:srgbClr val="FF0000"/>
                </a:solidFill>
                <a:effectLst/>
                <a:latin typeface="inherit"/>
              </a:rPr>
              <a:t>write</a:t>
            </a:r>
            <a:endParaRPr lang="ru-RU" sz="4400" b="0" i="0" dirty="0">
              <a:solidFill>
                <a:srgbClr val="FF0000"/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4400" b="0" i="0" dirty="0">
                <a:solidFill>
                  <a:srgbClr val="FF0000"/>
                </a:solidFill>
                <a:effectLst/>
                <a:latin typeface="inherit"/>
              </a:rPr>
              <a:t>W</a:t>
            </a:r>
            <a:r>
              <a:rPr lang="ru-RU" sz="4400" b="0" i="0" dirty="0" err="1">
                <a:solidFill>
                  <a:srgbClr val="FF0000"/>
                </a:solidFill>
                <a:effectLst/>
                <a:latin typeface="inherit"/>
              </a:rPr>
              <a:t>riteln</a:t>
            </a:r>
            <a:endParaRPr lang="ru-RU" sz="4400" b="0" i="0" dirty="0">
              <a:solidFill>
                <a:srgbClr val="FF0000"/>
              </a:solidFill>
              <a:effectLst/>
              <a:latin typeface="inherit"/>
            </a:endParaRPr>
          </a:p>
          <a:p>
            <a:pPr fontAlgn="base"/>
            <a:r>
              <a:rPr lang="ru-RU" sz="3200" b="1" dirty="0" err="1">
                <a:latin typeface="inherit"/>
              </a:rPr>
              <a:t>Меншіктеу</a:t>
            </a:r>
            <a:r>
              <a:rPr lang="ru-RU" sz="3200" b="1" dirty="0">
                <a:latin typeface="inherit"/>
              </a:rPr>
              <a:t> операторы/оператор  присваивания/</a:t>
            </a:r>
            <a:r>
              <a:rPr lang="en-US" sz="3200" b="1" dirty="0">
                <a:latin typeface="inherit"/>
              </a:rPr>
              <a:t> assignment operator</a:t>
            </a:r>
            <a:r>
              <a:rPr lang="kk-KZ" sz="3200" b="1" dirty="0">
                <a:latin typeface="inherit"/>
              </a:rPr>
              <a:t>:</a:t>
            </a:r>
          </a:p>
          <a:p>
            <a:pPr fontAlgn="base"/>
            <a:r>
              <a:rPr lang="ru-RU" sz="4800" b="1" dirty="0">
                <a:solidFill>
                  <a:srgbClr val="FF0000"/>
                </a:solidFill>
                <a:latin typeface="inherit"/>
              </a:rPr>
              <a:t>:</a:t>
            </a:r>
            <a:r>
              <a:rPr lang="en-US" sz="4800" b="1" dirty="0">
                <a:solidFill>
                  <a:srgbClr val="FF0000"/>
                </a:solidFill>
                <a:latin typeface="inherit"/>
              </a:rPr>
              <a:t>=</a:t>
            </a:r>
            <a:endParaRPr lang="ru-RU" sz="4800" b="1" i="0" dirty="0">
              <a:solidFill>
                <a:srgbClr val="FF0000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11014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200" y="23844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абақтың тақырыбы:</a:t>
            </a:r>
            <a:b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Pascal </a:t>
            </a:r>
            <a:r>
              <a:rPr lang="kk-KZ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бағдарламалау тілінде қарапайым бағдарламалар құру</a:t>
            </a: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b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 simple programs in Pascal</a:t>
            </a:r>
            <a:br>
              <a:rPr lang="kk-KZ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k-KZ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947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735478">
            <a:off x="1902727" y="1811787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first program!!!</a:t>
            </a:r>
            <a:endParaRPr lang="kk-KZ" sz="72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5827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Hello, World </a:t>
            </a:r>
            <a:r>
              <a:rPr lang="kk-KZ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Pascal</a:t>
            </a:r>
            <a:endParaRPr lang="kk-KZ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92541" y="1999141"/>
            <a:ext cx="7231018" cy="3949718"/>
          </a:xfrm>
          <a:prstGeom prst="rect">
            <a:avLst/>
          </a:prstGeom>
          <a:solidFill>
            <a:srgbClr val="F7F7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2539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k-KZ" sz="60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inherit"/>
              </a:rPr>
              <a:t>Program</a:t>
            </a:r>
            <a:r>
              <a:rPr kumimoji="0" lang="kk-KZ" altLang="kk-KZ" sz="6000" b="0" i="0" u="none" strike="noStrike" cap="none" normalizeH="0" baseline="0" dirty="0">
                <a:ln>
                  <a:noFill/>
                </a:ln>
                <a:solidFill>
                  <a:srgbClr val="48484C"/>
                </a:solidFill>
                <a:effectLst/>
                <a:latin typeface="inherit"/>
              </a:rPr>
              <a:t> </a:t>
            </a:r>
            <a:r>
              <a:rPr kumimoji="0" lang="kk-KZ" altLang="kk-KZ" sz="60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inherit"/>
              </a:rPr>
              <a:t>Hello_World</a:t>
            </a:r>
            <a:r>
              <a:rPr kumimoji="0" lang="kk-KZ" altLang="kk-KZ" sz="6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inherit"/>
              </a:rPr>
              <a:t>;</a:t>
            </a:r>
            <a:r>
              <a:rPr kumimoji="0" lang="kk-KZ" altLang="kk-KZ" sz="6000" b="0" i="0" u="none" strike="noStrike" cap="none" normalizeH="0" baseline="0" dirty="0">
                <a:ln>
                  <a:noFill/>
                </a:ln>
                <a:solidFill>
                  <a:srgbClr val="48484C"/>
                </a:solidFill>
                <a:effectLst/>
                <a:latin typeface="inherit"/>
              </a:rPr>
              <a:t> </a:t>
            </a:r>
            <a:endParaRPr kumimoji="0" lang="en-US" altLang="kk-KZ" sz="6000" b="0" i="0" u="none" strike="noStrike" cap="none" normalizeH="0" baseline="0" dirty="0">
              <a:ln>
                <a:noFill/>
              </a:ln>
              <a:solidFill>
                <a:srgbClr val="48484C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k-KZ" sz="60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inherit"/>
              </a:rPr>
              <a:t>Begin</a:t>
            </a:r>
            <a:endParaRPr kumimoji="0" lang="en-US" altLang="kk-KZ" sz="60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k-KZ" sz="6000" b="0" i="0" u="none" strike="noStrike" cap="none" normalizeH="0" baseline="0" dirty="0">
                <a:ln>
                  <a:noFill/>
                </a:ln>
                <a:solidFill>
                  <a:srgbClr val="48484C"/>
                </a:solidFill>
                <a:effectLst/>
                <a:latin typeface="inherit"/>
              </a:rPr>
              <a:t> </a:t>
            </a:r>
            <a:r>
              <a:rPr kumimoji="0" lang="kk-KZ" altLang="kk-KZ" sz="60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inherit"/>
              </a:rPr>
              <a:t>Write</a:t>
            </a:r>
            <a:r>
              <a:rPr kumimoji="0" lang="kk-KZ" altLang="kk-KZ" sz="6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inherit"/>
              </a:rPr>
              <a:t>(</a:t>
            </a:r>
            <a:r>
              <a:rPr kumimoji="0" lang="kk-KZ" altLang="kk-KZ" sz="6000" b="0" i="0" u="none" strike="noStrike" cap="none" normalizeH="0" baseline="0" dirty="0">
                <a:ln>
                  <a:noFill/>
                </a:ln>
                <a:solidFill>
                  <a:srgbClr val="DD1144"/>
                </a:solidFill>
                <a:effectLst/>
                <a:latin typeface="inherit"/>
              </a:rPr>
              <a:t>'Hello, World!'</a:t>
            </a:r>
            <a:r>
              <a:rPr kumimoji="0" lang="kk-KZ" altLang="kk-KZ" sz="6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inherit"/>
              </a:rPr>
              <a:t>);</a:t>
            </a:r>
            <a:r>
              <a:rPr kumimoji="0" lang="kk-KZ" altLang="kk-KZ" sz="6000" b="0" i="0" u="none" strike="noStrike" cap="none" normalizeH="0" baseline="0" dirty="0">
                <a:ln>
                  <a:noFill/>
                </a:ln>
                <a:solidFill>
                  <a:srgbClr val="48484C"/>
                </a:solidFill>
                <a:effectLst/>
                <a:latin typeface="inherit"/>
              </a:rPr>
              <a:t> </a:t>
            </a:r>
            <a:endParaRPr kumimoji="0" lang="en-US" altLang="kk-KZ" sz="6000" b="0" i="0" u="none" strike="noStrike" cap="none" normalizeH="0" baseline="0" dirty="0">
              <a:ln>
                <a:noFill/>
              </a:ln>
              <a:solidFill>
                <a:srgbClr val="48484C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k-KZ" sz="60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inherit"/>
              </a:rPr>
              <a:t>End</a:t>
            </a:r>
            <a:r>
              <a:rPr kumimoji="0" lang="kk-KZ" altLang="kk-KZ" sz="60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inherit"/>
              </a:rPr>
              <a:t>.</a:t>
            </a:r>
            <a:r>
              <a:rPr kumimoji="0" lang="kk-KZ" altLang="kk-KZ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k-KZ" altLang="kk-KZ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434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05661" cy="748058"/>
          </a:xfrm>
        </p:spPr>
        <p:txBody>
          <a:bodyPr/>
          <a:lstStyle/>
          <a:p>
            <a:r>
              <a:rPr lang="kk-KZ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Есімімді бағдарламалау!!!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1503216"/>
            <a:ext cx="6523261" cy="4996159"/>
          </a:xfrm>
          <a:prstGeom prst="rect">
            <a:avLst/>
          </a:prstGeom>
          <a:solidFill>
            <a:srgbClr val="F7F7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2539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k-KZ" sz="4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inherit"/>
              </a:rPr>
              <a:t>Program</a:t>
            </a:r>
            <a:r>
              <a:rPr kumimoji="0" lang="kk-KZ" altLang="kk-KZ" sz="4400" b="0" i="0" u="none" strike="noStrike" cap="none" normalizeH="0" baseline="0" dirty="0">
                <a:ln>
                  <a:noFill/>
                </a:ln>
                <a:solidFill>
                  <a:srgbClr val="48484C"/>
                </a:solidFill>
                <a:effectLst/>
                <a:latin typeface="inherit"/>
              </a:rPr>
              <a:t> </a:t>
            </a:r>
            <a:r>
              <a:rPr kumimoji="0" lang="kk-KZ" altLang="kk-KZ" sz="4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inherit"/>
              </a:rPr>
              <a:t>Hello_boy_girl</a:t>
            </a:r>
            <a:r>
              <a:rPr kumimoji="0" lang="kk-KZ" altLang="kk-KZ" sz="4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inherit"/>
              </a:rPr>
              <a:t>;</a:t>
            </a:r>
            <a:r>
              <a:rPr kumimoji="0" lang="kk-KZ" altLang="kk-KZ" sz="4400" b="0" i="0" u="none" strike="noStrike" cap="none" normalizeH="0" baseline="0" dirty="0">
                <a:ln>
                  <a:noFill/>
                </a:ln>
                <a:solidFill>
                  <a:srgbClr val="48484C"/>
                </a:solidFill>
                <a:effectLst/>
                <a:latin typeface="inherit"/>
              </a:rPr>
              <a:t>  </a:t>
            </a:r>
            <a:endParaRPr kumimoji="0" lang="en-US" altLang="kk-KZ" sz="4400" b="0" i="0" u="none" strike="noStrike" cap="none" normalizeH="0" baseline="0" dirty="0">
              <a:ln>
                <a:noFill/>
              </a:ln>
              <a:solidFill>
                <a:srgbClr val="48484C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k-KZ" sz="4400" b="0" i="0" u="none" strike="noStrike" cap="none" normalizeH="0" baseline="0" dirty="0">
                <a:ln>
                  <a:noFill/>
                </a:ln>
                <a:solidFill>
                  <a:srgbClr val="1E347B"/>
                </a:solidFill>
                <a:effectLst/>
                <a:latin typeface="inherit"/>
              </a:rPr>
              <a:t>var</a:t>
            </a:r>
            <a:r>
              <a:rPr kumimoji="0" lang="kk-KZ" altLang="kk-KZ" sz="4400" b="0" i="0" u="none" strike="noStrike" cap="none" normalizeH="0" baseline="0" dirty="0">
                <a:ln>
                  <a:noFill/>
                </a:ln>
                <a:solidFill>
                  <a:srgbClr val="48484C"/>
                </a:solidFill>
                <a:effectLst/>
                <a:latin typeface="inherit"/>
              </a:rPr>
              <a:t> name</a:t>
            </a:r>
            <a:r>
              <a:rPr kumimoji="0" lang="kk-KZ" altLang="kk-KZ" sz="4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inherit"/>
              </a:rPr>
              <a:t>:</a:t>
            </a:r>
            <a:r>
              <a:rPr kumimoji="0" lang="kk-KZ" altLang="kk-KZ" sz="4400" b="0" i="0" u="none" strike="noStrike" cap="none" normalizeH="0" baseline="0" dirty="0">
                <a:ln>
                  <a:noFill/>
                </a:ln>
                <a:solidFill>
                  <a:srgbClr val="48484C"/>
                </a:solidFill>
                <a:effectLst/>
                <a:latin typeface="inherit"/>
              </a:rPr>
              <a:t> </a:t>
            </a:r>
            <a:r>
              <a:rPr kumimoji="0" lang="kk-KZ" altLang="kk-KZ" sz="4400" b="0" i="0" u="none" strike="noStrike" cap="none" normalizeH="0" baseline="0" dirty="0">
                <a:ln>
                  <a:noFill/>
                </a:ln>
                <a:solidFill>
                  <a:srgbClr val="1E347B"/>
                </a:solidFill>
                <a:effectLst/>
                <a:latin typeface="inherit"/>
              </a:rPr>
              <a:t>string</a:t>
            </a:r>
            <a:r>
              <a:rPr kumimoji="0" lang="kk-KZ" altLang="kk-KZ" sz="4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inherit"/>
              </a:rPr>
              <a:t>;</a:t>
            </a:r>
            <a:r>
              <a:rPr kumimoji="0" lang="kk-KZ" altLang="kk-KZ" sz="4400" b="0" i="0" u="none" strike="noStrike" cap="none" normalizeH="0" baseline="0" dirty="0">
                <a:ln>
                  <a:noFill/>
                </a:ln>
                <a:solidFill>
                  <a:srgbClr val="48484C"/>
                </a:solidFill>
                <a:effectLst/>
                <a:latin typeface="inherit"/>
              </a:rPr>
              <a:t> </a:t>
            </a:r>
            <a:endParaRPr kumimoji="0" lang="en-US" altLang="kk-KZ" sz="4400" b="0" i="0" u="none" strike="noStrike" cap="none" normalizeH="0" baseline="0" dirty="0">
              <a:ln>
                <a:noFill/>
              </a:ln>
              <a:solidFill>
                <a:srgbClr val="48484C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k-KZ" sz="4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inherit"/>
              </a:rPr>
              <a:t>Begin</a:t>
            </a:r>
            <a:r>
              <a:rPr kumimoji="0" lang="kk-KZ" altLang="kk-KZ" sz="4400" b="0" i="0" u="none" strike="noStrike" cap="none" normalizeH="0" baseline="0" dirty="0">
                <a:ln>
                  <a:noFill/>
                </a:ln>
                <a:solidFill>
                  <a:srgbClr val="48484C"/>
                </a:solidFill>
                <a:effectLst/>
                <a:latin typeface="inherit"/>
              </a:rPr>
              <a:t> </a:t>
            </a:r>
            <a:endParaRPr kumimoji="0" lang="en-US" altLang="kk-KZ" sz="4400" b="0" i="0" u="none" strike="noStrike" cap="none" normalizeH="0" baseline="0" dirty="0">
              <a:ln>
                <a:noFill/>
              </a:ln>
              <a:solidFill>
                <a:srgbClr val="48484C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k-KZ" sz="4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inherit"/>
              </a:rPr>
              <a:t>Write</a:t>
            </a:r>
            <a:r>
              <a:rPr kumimoji="0" lang="kk-KZ" altLang="kk-KZ" sz="4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inherit"/>
              </a:rPr>
              <a:t>(</a:t>
            </a:r>
            <a:r>
              <a:rPr kumimoji="0" lang="kk-KZ" altLang="kk-KZ" sz="4400" b="0" i="0" u="none" strike="noStrike" cap="none" normalizeH="0" baseline="0" dirty="0">
                <a:ln>
                  <a:noFill/>
                </a:ln>
                <a:solidFill>
                  <a:srgbClr val="DD1144"/>
                </a:solidFill>
                <a:effectLst/>
                <a:latin typeface="inherit"/>
              </a:rPr>
              <a:t>Есіміңізді енгізіңіз: '</a:t>
            </a:r>
            <a:r>
              <a:rPr kumimoji="0" lang="kk-KZ" altLang="kk-KZ" sz="4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inherit"/>
              </a:rPr>
              <a:t>);</a:t>
            </a:r>
            <a:endParaRPr kumimoji="0" lang="en-US" altLang="kk-KZ" sz="4400" b="0" i="0" u="none" strike="noStrike" cap="none" normalizeH="0" baseline="0" dirty="0">
              <a:ln>
                <a:noFill/>
              </a:ln>
              <a:solidFill>
                <a:srgbClr val="93A1A1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k-KZ" sz="4400" b="0" i="0" u="none" strike="noStrike" cap="none" normalizeH="0" baseline="0" dirty="0">
                <a:ln>
                  <a:noFill/>
                </a:ln>
                <a:solidFill>
                  <a:srgbClr val="48484C"/>
                </a:solidFill>
                <a:effectLst/>
                <a:latin typeface="inherit"/>
              </a:rPr>
              <a:t> </a:t>
            </a:r>
            <a:r>
              <a:rPr kumimoji="0" lang="kk-KZ" altLang="kk-KZ" sz="4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inherit"/>
              </a:rPr>
              <a:t>Read</a:t>
            </a:r>
            <a:r>
              <a:rPr kumimoji="0" lang="kk-KZ" altLang="kk-KZ" sz="4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inherit"/>
              </a:rPr>
              <a:t>(</a:t>
            </a:r>
            <a:r>
              <a:rPr kumimoji="0" lang="kk-KZ" altLang="kk-KZ" sz="4400" b="0" i="0" u="none" strike="noStrike" cap="none" normalizeH="0" baseline="0" dirty="0">
                <a:ln>
                  <a:noFill/>
                </a:ln>
                <a:solidFill>
                  <a:srgbClr val="48484C"/>
                </a:solidFill>
                <a:effectLst/>
                <a:latin typeface="inherit"/>
              </a:rPr>
              <a:t>name</a:t>
            </a:r>
            <a:r>
              <a:rPr kumimoji="0" lang="kk-KZ" altLang="kk-KZ" sz="4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inherit"/>
              </a:rPr>
              <a:t>);</a:t>
            </a:r>
            <a:r>
              <a:rPr kumimoji="0" lang="kk-KZ" altLang="kk-KZ" sz="4400" b="0" i="0" u="none" strike="noStrike" cap="none" normalizeH="0" baseline="0" dirty="0">
                <a:ln>
                  <a:noFill/>
                </a:ln>
                <a:solidFill>
                  <a:srgbClr val="48484C"/>
                </a:solidFill>
                <a:effectLst/>
                <a:latin typeface="inherit"/>
              </a:rPr>
              <a:t>  </a:t>
            </a:r>
            <a:endParaRPr kumimoji="0" lang="en-US" altLang="kk-KZ" sz="4400" b="0" i="0" u="none" strike="noStrike" cap="none" normalizeH="0" baseline="0" dirty="0">
              <a:ln>
                <a:noFill/>
              </a:ln>
              <a:solidFill>
                <a:srgbClr val="48484C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k-KZ" sz="4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inherit"/>
              </a:rPr>
              <a:t>Write</a:t>
            </a:r>
            <a:r>
              <a:rPr kumimoji="0" lang="kk-KZ" altLang="kk-KZ" sz="4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inherit"/>
              </a:rPr>
              <a:t>(</a:t>
            </a:r>
            <a:r>
              <a:rPr kumimoji="0" lang="kk-KZ" altLang="kk-KZ" sz="4400" b="0" i="0" u="none" strike="noStrike" cap="none" normalizeH="0" baseline="0" dirty="0">
                <a:ln>
                  <a:noFill/>
                </a:ln>
                <a:solidFill>
                  <a:srgbClr val="DD1144"/>
                </a:solidFill>
                <a:effectLst/>
                <a:latin typeface="inherit"/>
              </a:rPr>
              <a:t>‘</a:t>
            </a:r>
            <a:r>
              <a:rPr kumimoji="0" lang="en-US" altLang="kk-KZ" sz="4400" b="0" i="0" u="none" strike="noStrike" cap="none" normalizeH="0" baseline="0" dirty="0">
                <a:ln>
                  <a:noFill/>
                </a:ln>
                <a:solidFill>
                  <a:srgbClr val="DD1144"/>
                </a:solidFill>
                <a:effectLst/>
                <a:latin typeface="inherit"/>
              </a:rPr>
              <a:t>HELLO</a:t>
            </a:r>
            <a:r>
              <a:rPr kumimoji="0" lang="kk-KZ" altLang="kk-KZ" sz="4400" b="0" i="0" u="none" strike="noStrike" cap="none" normalizeH="0" baseline="0" dirty="0">
                <a:ln>
                  <a:noFill/>
                </a:ln>
                <a:solidFill>
                  <a:srgbClr val="DD1144"/>
                </a:solidFill>
                <a:effectLst/>
                <a:latin typeface="inherit"/>
              </a:rPr>
              <a:t>,'</a:t>
            </a:r>
            <a:r>
              <a:rPr kumimoji="0" lang="kk-KZ" altLang="kk-KZ" sz="4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inherit"/>
              </a:rPr>
              <a:t>,</a:t>
            </a:r>
            <a:r>
              <a:rPr kumimoji="0" lang="kk-KZ" altLang="kk-KZ" sz="4400" b="0" i="0" u="none" strike="noStrike" cap="none" normalizeH="0" baseline="0" dirty="0">
                <a:ln>
                  <a:noFill/>
                </a:ln>
                <a:solidFill>
                  <a:srgbClr val="48484C"/>
                </a:solidFill>
                <a:effectLst/>
                <a:latin typeface="inherit"/>
              </a:rPr>
              <a:t>name</a:t>
            </a:r>
            <a:r>
              <a:rPr kumimoji="0" lang="kk-KZ" altLang="kk-KZ" sz="4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inherit"/>
              </a:rPr>
              <a:t>,</a:t>
            </a:r>
            <a:r>
              <a:rPr kumimoji="0" lang="kk-KZ" altLang="kk-KZ" sz="4400" b="0" i="0" u="none" strike="noStrike" cap="none" normalizeH="0" baseline="0" dirty="0">
                <a:ln>
                  <a:noFill/>
                </a:ln>
                <a:solidFill>
                  <a:srgbClr val="DD1144"/>
                </a:solidFill>
                <a:effectLst/>
                <a:latin typeface="inherit"/>
              </a:rPr>
              <a:t>'!'</a:t>
            </a:r>
            <a:r>
              <a:rPr kumimoji="0" lang="kk-KZ" altLang="kk-KZ" sz="4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inherit"/>
              </a:rPr>
              <a:t>);</a:t>
            </a:r>
            <a:r>
              <a:rPr kumimoji="0" lang="kk-KZ" altLang="kk-KZ" sz="4400" b="0" i="0" u="none" strike="noStrike" cap="none" normalizeH="0" baseline="0" dirty="0">
                <a:ln>
                  <a:noFill/>
                </a:ln>
                <a:solidFill>
                  <a:srgbClr val="48484C"/>
                </a:solidFill>
                <a:effectLst/>
                <a:latin typeface="inherit"/>
              </a:rPr>
              <a:t>  </a:t>
            </a:r>
            <a:endParaRPr kumimoji="0" lang="en-US" altLang="kk-KZ" sz="4400" b="0" i="0" u="none" strike="noStrike" cap="none" normalizeH="0" baseline="0" dirty="0">
              <a:ln>
                <a:noFill/>
              </a:ln>
              <a:solidFill>
                <a:srgbClr val="48484C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k-KZ" sz="4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inherit"/>
              </a:rPr>
              <a:t>End</a:t>
            </a:r>
            <a:r>
              <a:rPr kumimoji="0" lang="kk-KZ" altLang="kk-KZ" sz="4400" b="0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inherit"/>
              </a:rPr>
              <a:t>.</a:t>
            </a:r>
            <a:r>
              <a:rPr kumimoji="0" lang="kk-KZ" altLang="kk-KZ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k-KZ" altLang="kk-KZ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3029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137</Words>
  <Application>Microsoft Office PowerPoint</Application>
  <PresentationFormat>Широкоэкранный</PresentationFormat>
  <Paragraphs>34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inherit</vt:lpstr>
      <vt:lpstr>Noto Serif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Cабақтың тақырыбы: Pascal бағдарламалау тілінде қарапайым бағдарламалар құру/ Creating simple programs in Pascal </vt:lpstr>
      <vt:lpstr>My first program!!!</vt:lpstr>
      <vt:lpstr>Hello, World на Pascal</vt:lpstr>
      <vt:lpstr>Есімімді бағдарламалау!!!</vt:lpstr>
      <vt:lpstr>How old are you???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Makpal Taishina</dc:creator>
  <cp:lastModifiedBy>Makpal Taishina</cp:lastModifiedBy>
  <cp:revision>12</cp:revision>
  <dcterms:created xsi:type="dcterms:W3CDTF">2017-01-09T16:48:27Z</dcterms:created>
  <dcterms:modified xsi:type="dcterms:W3CDTF">2017-01-09T18:59:20Z</dcterms:modified>
</cp:coreProperties>
</file>