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76" r:id="rId6"/>
    <p:sldId id="277" r:id="rId7"/>
    <p:sldId id="261" r:id="rId8"/>
    <p:sldId id="259" r:id="rId9"/>
    <p:sldId id="282" r:id="rId10"/>
    <p:sldId id="283" r:id="rId11"/>
    <p:sldId id="280" r:id="rId12"/>
    <p:sldId id="284" r:id="rId13"/>
    <p:sldId id="285" r:id="rId14"/>
    <p:sldId id="286" r:id="rId15"/>
    <p:sldId id="28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1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21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9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480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488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2425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06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83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4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8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1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4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7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496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4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11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0C175-0737-4E64-BE23-B55177F72F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EAB77A-146D-4DAE-8BA3-C9F3B65B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1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Парки города </a:t>
            </a:r>
            <a:r>
              <a:rPr lang="ru-RU" dirty="0" smtClean="0"/>
              <a:t>Липецка</a:t>
            </a:r>
            <a:br>
              <a:rPr lang="ru-RU" dirty="0" smtClean="0"/>
            </a:br>
            <a:r>
              <a:rPr lang="ru-RU" dirty="0" smtClean="0"/>
              <a:t>Парк Победы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Учитель МБОУСШ №70 </a:t>
            </a:r>
            <a:r>
              <a:rPr lang="ru-RU" dirty="0" err="1" smtClean="0"/>
              <a:t>г.Липецка</a:t>
            </a:r>
            <a:endParaRPr lang="ru-RU" dirty="0" smtClean="0"/>
          </a:p>
          <a:p>
            <a:pPr algn="r"/>
            <a:r>
              <a:rPr lang="ru-RU" dirty="0" smtClean="0"/>
              <a:t>Сурова Г.М.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3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семейного отдыха «Забава»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1356353" cy="29918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787" y="1264555"/>
            <a:ext cx="7681626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2500" y="624110"/>
            <a:ext cx="9282111" cy="4934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Обитатели парка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89212" y="2667000"/>
            <a:ext cx="1576388" cy="32442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3060700"/>
            <a:ext cx="1550052" cy="28431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602" y="1672733"/>
            <a:ext cx="4756642" cy="4762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691" y="1672733"/>
            <a:ext cx="4762992" cy="47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8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600" y="381000"/>
            <a:ext cx="9498011" cy="8128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Парк – излюбленное место горожан для занятий спортом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3430588" cy="2717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34299" y="2126222"/>
            <a:ext cx="3770311" cy="24330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213" y="1545179"/>
            <a:ext cx="4410154" cy="33062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7" y="2126222"/>
            <a:ext cx="6118853" cy="40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457200"/>
            <a:ext cx="8737600" cy="7747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Верёвочный </a:t>
            </a:r>
            <a:r>
              <a:rPr lang="ru-RU" sz="2800" dirty="0"/>
              <a:t>городок «</a:t>
            </a:r>
            <a:r>
              <a:rPr lang="ru-RU" sz="2800" dirty="0" err="1"/>
              <a:t>Тарзан</a:t>
            </a:r>
            <a:r>
              <a:rPr lang="ru-RU" sz="2800" dirty="0"/>
              <a:t>-Парк»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41600" y="4064000"/>
            <a:ext cx="1511300" cy="4953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4559300"/>
            <a:ext cx="2448553" cy="13445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7" y="1557927"/>
            <a:ext cx="5925826" cy="3432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683" y="2474287"/>
            <a:ext cx="5560034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0600" y="279400"/>
            <a:ext cx="9244011" cy="774700"/>
          </a:xfrm>
        </p:spPr>
        <p:txBody>
          <a:bodyPr/>
          <a:lstStyle/>
          <a:p>
            <a:r>
              <a:rPr lang="ru-RU" dirty="0" err="1" smtClean="0"/>
              <a:t>Пейнтбольный</a:t>
            </a:r>
            <a:r>
              <a:rPr lang="ru-RU" dirty="0" smtClean="0"/>
              <a:t> </a:t>
            </a:r>
            <a:r>
              <a:rPr lang="ru-RU" dirty="0"/>
              <a:t>клуб «Партизан»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1004888" cy="9525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42299" y="2126222"/>
            <a:ext cx="3262311" cy="15126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17" y="1193598"/>
            <a:ext cx="4130675" cy="2553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656" y="3886604"/>
            <a:ext cx="4068784" cy="2710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812" y="1724878"/>
            <a:ext cx="4434033" cy="32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2804575" cy="12554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01800" y="4838700"/>
            <a:ext cx="9893300" cy="1371600"/>
          </a:xfrm>
        </p:spPr>
        <p:txBody>
          <a:bodyPr>
            <a:normAutofit/>
          </a:bodyPr>
          <a:lstStyle/>
          <a:p>
            <a:r>
              <a:rPr lang="ru-RU" dirty="0" smtClean="0"/>
              <a:t>В парке </a:t>
            </a:r>
            <a:r>
              <a:rPr lang="ru-RU" dirty="0"/>
              <a:t>Победы </a:t>
            </a:r>
            <a:r>
              <a:rPr lang="ru-RU" dirty="0" smtClean="0"/>
              <a:t>у </a:t>
            </a:r>
            <a:r>
              <a:rPr lang="ru-RU" dirty="0"/>
              <a:t>жителей </a:t>
            </a:r>
            <a:r>
              <a:rPr lang="ru-RU" dirty="0" err="1"/>
              <a:t>г.Липецка</a:t>
            </a:r>
            <a:r>
              <a:rPr lang="ru-RU" dirty="0"/>
              <a:t> есть возможность вести здоровый и активный образ жизни: устраивать пробежки, заниматься йогой, заниматься на тренажерах парка или просто прогуливаться. Удивительно красивые места, много зелени и </a:t>
            </a:r>
            <a:r>
              <a:rPr lang="ru-RU" dirty="0" smtClean="0"/>
              <a:t>деревьев.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953499" y="2133600"/>
            <a:ext cx="2641601" cy="6604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31" y="347132"/>
            <a:ext cx="5359400" cy="3572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086" y="347133"/>
            <a:ext cx="5861843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1" y="1167264"/>
            <a:ext cx="5346700" cy="400111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9618" y="177422"/>
            <a:ext cx="10194878" cy="1378424"/>
          </a:xfrm>
        </p:spPr>
        <p:txBody>
          <a:bodyPr/>
          <a:lstStyle/>
          <a:p>
            <a:pPr algn="ctr"/>
            <a:r>
              <a:rPr lang="ru-RU" dirty="0" smtClean="0"/>
              <a:t>Парк Победы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37230" y="5445458"/>
            <a:ext cx="10686198" cy="120100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«ПАРК ПОБЕДЫ» — место отдыха, окруженное самыми большими спальными районами Липецка.</a:t>
            </a:r>
          </a:p>
          <a:p>
            <a:r>
              <a:rPr lang="ru-RU" dirty="0"/>
              <a:t>В 1973-1974 годах на западной окраине Липецка с правой стороны Каменного Лога было решено разбить парк в честь приближающегося юбилея — 30-летия Победы советского народа над фашистской Германией.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 flipV="1">
            <a:off x="7315200" y="4203700"/>
            <a:ext cx="4189410" cy="520700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099" y="1168400"/>
            <a:ext cx="5939127" cy="39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7982" y="777922"/>
            <a:ext cx="4339988" cy="5049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6200" y="5537199"/>
            <a:ext cx="10527352" cy="11365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Парк был разбит по </a:t>
            </a:r>
            <a:r>
              <a:rPr lang="ru-RU" sz="1600" dirty="0"/>
              <a:t> </a:t>
            </a:r>
            <a:r>
              <a:rPr lang="ru-RU" sz="1600" dirty="0" smtClean="0"/>
              <a:t>решению Николая </a:t>
            </a:r>
            <a:r>
              <a:rPr lang="ru-RU" sz="1600" dirty="0" err="1" smtClean="0"/>
              <a:t>Яхонтова</a:t>
            </a:r>
            <a:r>
              <a:rPr lang="ru-RU" sz="1600" dirty="0" smtClean="0"/>
              <a:t>, бывшего в те годы градоначальником. В нем было решено высадить </a:t>
            </a:r>
            <a:r>
              <a:rPr lang="ru-RU" sz="1600" dirty="0"/>
              <a:t>46 тысяч деревьев, символизирующих 46 тысяч жителей Липецка и окрестных сел, ушедших на войну. </a:t>
            </a:r>
            <a:r>
              <a:rPr lang="ru-RU" sz="1600" dirty="0" smtClean="0"/>
              <a:t>В создании </a:t>
            </a:r>
            <a:r>
              <a:rPr lang="ru-RU" sz="1600" dirty="0"/>
              <a:t>парка </a:t>
            </a:r>
            <a:r>
              <a:rPr lang="ru-RU" sz="1600" dirty="0" smtClean="0"/>
              <a:t>приняли </a:t>
            </a:r>
            <a:r>
              <a:rPr lang="ru-RU" sz="1600" dirty="0"/>
              <a:t>участие </a:t>
            </a:r>
            <a:r>
              <a:rPr lang="ru-RU" sz="1600" dirty="0" smtClean="0"/>
              <a:t>школьники </a:t>
            </a:r>
            <a:r>
              <a:rPr lang="ru-RU" sz="1600" dirty="0"/>
              <a:t>и </a:t>
            </a:r>
            <a:r>
              <a:rPr lang="ru-RU" sz="1600" dirty="0" smtClean="0"/>
              <a:t>студенты. Каждый посадил </a:t>
            </a:r>
            <a:r>
              <a:rPr lang="ru-RU" sz="1600" dirty="0"/>
              <a:t>своё </a:t>
            </a:r>
            <a:r>
              <a:rPr lang="ru-RU" sz="1600" dirty="0" smtClean="0"/>
              <a:t>деревце.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7971" y="2988859"/>
            <a:ext cx="1269241" cy="395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2" y="321346"/>
            <a:ext cx="8287819" cy="501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827" y="624110"/>
            <a:ext cx="2729173" cy="12554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2244" y="5334000"/>
            <a:ext cx="9079456" cy="133975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Эскиз парковой зоны нарисовал главный художник города Николай Полунин. И в 1973 году Яхонтов вместе с комсомольцами Советского района посадили  первые деревья. </a:t>
            </a:r>
            <a:endParaRPr lang="ru-RU" dirty="0" smtClean="0"/>
          </a:p>
          <a:p>
            <a:r>
              <a:rPr lang="ru-RU" dirty="0"/>
              <a:t>Решением  Липецкого городского Совета народных депутатов 1 июля 1987 года </a:t>
            </a:r>
            <a:r>
              <a:rPr lang="ru-RU" dirty="0" smtClean="0"/>
              <a:t>парк </a:t>
            </a:r>
            <a:r>
              <a:rPr lang="ru-RU" dirty="0"/>
              <a:t>культуры и отдыха имени 30-летия </a:t>
            </a:r>
            <a:r>
              <a:rPr lang="ru-RU" dirty="0" smtClean="0"/>
              <a:t>Победы </a:t>
            </a:r>
            <a:r>
              <a:rPr lang="ru-RU" dirty="0"/>
              <a:t>был  официально  </a:t>
            </a:r>
            <a:r>
              <a:rPr lang="ru-RU" dirty="0" smtClean="0"/>
              <a:t>открыт.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97336" y="2126222"/>
            <a:ext cx="2805563" cy="1040059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99" y="58727"/>
            <a:ext cx="7467600" cy="51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7301" y="1320800"/>
            <a:ext cx="3098799" cy="5842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1900" y="5702300"/>
            <a:ext cx="10502900" cy="69179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парке есть площадь Победы, где красивые ели образуют большую звезду, площадь Труда с обелиском в виде стелы, установленной в честь жителей Советского района, которые заложили парк 1975 году к 30-летию Победы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72399" y="2126222"/>
            <a:ext cx="2933701" cy="149327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0" y="1235219"/>
            <a:ext cx="5655583" cy="3395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57" y="1237879"/>
            <a:ext cx="6026747" cy="33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1" y="685800"/>
            <a:ext cx="2260599" cy="1028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39900" y="5702300"/>
            <a:ext cx="8420100" cy="977900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Весной 1988 года здесь были смонтированы первые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аттракционы.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Весной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1994 года артисты впервые вышли на летнюю эстраду.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42300" y="2126222"/>
            <a:ext cx="2019302" cy="8582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9" y="204389"/>
            <a:ext cx="4184643" cy="3020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938" y="2565113"/>
            <a:ext cx="3694192" cy="27706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94" y="3071642"/>
            <a:ext cx="3578221" cy="22410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66" y="202632"/>
            <a:ext cx="3681938" cy="24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54000"/>
            <a:ext cx="8611888" cy="673100"/>
          </a:xfrm>
        </p:spPr>
        <p:txBody>
          <a:bodyPr>
            <a:normAutofit/>
          </a:bodyPr>
          <a:lstStyle/>
          <a:p>
            <a:r>
              <a:rPr lang="ru-RU" dirty="0" smtClean="0"/>
              <a:t>Боевая техника времен войны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5459103"/>
            <a:ext cx="10618526" cy="111911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В канун празднования 50-летнего юбилея Победы появилась выставка боевой техники времён войны — артиллерийские орудия, в том числе легендарная «сорокапятка», и настоящий сторожевой катер, в годы войны принимавший участие в Висло-</a:t>
            </a:r>
            <a:r>
              <a:rPr lang="ru-RU" dirty="0" err="1"/>
              <a:t>Одерской</a:t>
            </a:r>
            <a:r>
              <a:rPr lang="ru-RU" dirty="0"/>
              <a:t> операции и дошедший до Берлина.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14699" y="2059396"/>
            <a:ext cx="4490113" cy="192433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75" y="1257784"/>
            <a:ext cx="4940300" cy="3705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883" y="1176028"/>
            <a:ext cx="5441347" cy="38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8200" y="342900"/>
            <a:ext cx="9396411" cy="952500"/>
          </a:xfrm>
        </p:spPr>
        <p:txBody>
          <a:bodyPr>
            <a:no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арк </a:t>
            </a:r>
            <a:r>
              <a:rPr lang="ru-RU" sz="2400" dirty="0"/>
              <a:t>является излюбленным местом массовых гуляний жителей города.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 flipV="1">
            <a:off x="1778000" y="4281247"/>
            <a:ext cx="2552700" cy="229948"/>
          </a:xfrm>
        </p:spPr>
        <p:txBody>
          <a:bodyPr>
            <a:noAutofit/>
          </a:bodyPr>
          <a:lstStyle/>
          <a:p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V="1">
            <a:off x="9207499" y="3220872"/>
            <a:ext cx="2297111" cy="61452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650" y="1182235"/>
            <a:ext cx="3101270" cy="3101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428" y="2968511"/>
            <a:ext cx="2973252" cy="3716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56" y="1251512"/>
            <a:ext cx="4075174" cy="27167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193" y="3985941"/>
            <a:ext cx="4048703" cy="26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760876" cy="722090"/>
          </a:xfrm>
        </p:spPr>
        <p:txBody>
          <a:bodyPr/>
          <a:lstStyle/>
          <a:p>
            <a:r>
              <a:rPr lang="ru-RU" dirty="0" smtClean="0"/>
              <a:t>Свадебная аллея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89212" y="2362200"/>
            <a:ext cx="3392488" cy="35490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666561"/>
            <a:ext cx="4889500" cy="4889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577661"/>
            <a:ext cx="5092509" cy="50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7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455</TotalTime>
  <Words>263</Words>
  <Application>Microsoft Office PowerPoint</Application>
  <PresentationFormat>Широкоэкранный</PresentationFormat>
  <Paragraphs>22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Легкий дым</vt:lpstr>
      <vt:lpstr>Парки города Липецка Парк Победы</vt:lpstr>
      <vt:lpstr>Парк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Боевая техника времен войны</vt:lpstr>
      <vt:lpstr>Парк является излюбленным местом массовых гуляний жителей города.</vt:lpstr>
      <vt:lpstr>Свадебная аллея</vt:lpstr>
      <vt:lpstr>Центр семейного отдыха «Забава»</vt:lpstr>
      <vt:lpstr>Обитатели парка Победы</vt:lpstr>
      <vt:lpstr>Парк – излюбленное место горожан для занятий спортом</vt:lpstr>
      <vt:lpstr>Верёвочный городок «Тарзан-Парк»</vt:lpstr>
      <vt:lpstr>Пейнтбольный клуб «Партизан»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Парки города Липецка</dc:title>
  <dc:creator>RePack by Diakov</dc:creator>
  <cp:lastModifiedBy>RePack by Diakov</cp:lastModifiedBy>
  <cp:revision>41</cp:revision>
  <dcterms:created xsi:type="dcterms:W3CDTF">2017-12-06T18:30:05Z</dcterms:created>
  <dcterms:modified xsi:type="dcterms:W3CDTF">2017-12-20T22:02:53Z</dcterms:modified>
</cp:coreProperties>
</file>