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3" r:id="rId17"/>
    <p:sldId id="274" r:id="rId18"/>
    <p:sldId id="272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3" autoAdjust="0"/>
    <p:restoredTop sz="94662" autoAdjust="0"/>
  </p:normalViewPr>
  <p:slideViewPr>
    <p:cSldViewPr>
      <p:cViewPr varScale="1">
        <p:scale>
          <a:sx n="68" d="100"/>
          <a:sy n="68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Zvuk_pod_vodoy%20(qmusic.me).mp3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990600"/>
            <a:ext cx="6705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 Урок по математике </a:t>
            </a:r>
          </a:p>
          <a:p>
            <a:pPr algn="ctr"/>
            <a:r>
              <a:rPr lang="ru-RU" sz="4000" b="1" dirty="0" smtClean="0">
                <a:latin typeface="Monotype Corsiva" pitchFamily="66" charset="0"/>
              </a:rPr>
              <a:t>2 «Г» класс </a:t>
            </a:r>
          </a:p>
          <a:p>
            <a:pPr algn="ctr"/>
            <a:r>
              <a:rPr lang="ru-RU" sz="4000" b="1" dirty="0" smtClean="0">
                <a:latin typeface="Monotype Corsiva" pitchFamily="66" charset="0"/>
              </a:rPr>
              <a:t>СШГ № 17</a:t>
            </a:r>
          </a:p>
          <a:p>
            <a:endParaRPr lang="ru-RU" sz="4000" b="1" dirty="0" smtClean="0">
              <a:latin typeface="Monotype Corsiva" pitchFamily="66" charset="0"/>
            </a:endParaRPr>
          </a:p>
          <a:p>
            <a:endParaRPr lang="ru-RU" sz="4000" b="1" dirty="0" smtClean="0">
              <a:latin typeface="Monotype Corsiva" pitchFamily="66" charset="0"/>
            </a:endParaRPr>
          </a:p>
          <a:p>
            <a:r>
              <a:rPr lang="ru-RU" sz="4000" b="1" dirty="0" smtClean="0">
                <a:latin typeface="Monotype Corsiva" pitchFamily="66" charset="0"/>
              </a:rPr>
              <a:t>         </a:t>
            </a:r>
            <a:r>
              <a:rPr lang="ru-RU" sz="2800" b="1" dirty="0" smtClean="0">
                <a:latin typeface="Monotype Corsiva" pitchFamily="66" charset="0"/>
              </a:rPr>
              <a:t>Учитель начальных классов</a:t>
            </a:r>
          </a:p>
          <a:p>
            <a:r>
              <a:rPr lang="ru-RU" sz="2800" b="1" dirty="0" smtClean="0">
                <a:latin typeface="Monotype Corsiva" pitchFamily="66" charset="0"/>
              </a:rPr>
              <a:t>             Мустафина </a:t>
            </a:r>
            <a:r>
              <a:rPr lang="ru-RU" sz="2800" b="1" dirty="0" err="1" smtClean="0">
                <a:latin typeface="Monotype Corsiva" pitchFamily="66" charset="0"/>
              </a:rPr>
              <a:t>Айнагуль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</a:rPr>
              <a:t>Тоякпаевна</a:t>
            </a:r>
            <a:endParaRPr lang="ru-RU" sz="2800" b="1" dirty="0" smtClean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                             г.Кокшетау - 2019</a:t>
            </a:r>
            <a:endParaRPr lang="ru-RU" sz="28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81200" y="1752600"/>
            <a:ext cx="4952999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Физминутка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www.webturizm.ru/storage/photos/kazakhstan/kazakhstan-ozero-balhash-215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62200" y="533400"/>
            <a:ext cx="4922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озеро Балхаш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685801"/>
            <a:ext cx="510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Задача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 1 день в магазине  продали 150 литров воды. Во второй день  на 50 литров больше. Сколько литров воды продали во второй день? 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62200" y="3048000"/>
            <a:ext cx="403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ДЕСКРИПТОР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Правильно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записал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краткую запись к задаче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записал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действие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нашёл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значение выражения 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записал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ответ задачи  1 б.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33600" y="914400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Задача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 1 день в магазине  продали 150 литров воды. Во второй день  на 50 литров больше. Сколько всего литров воды продали за два дня 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95600"/>
            <a:ext cx="457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ДЕСКРИПТОР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Правильно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записал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краткую запись к задаче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записал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действие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нашёл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значение выражения 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записал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действие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нашёл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значение выражения 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записал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ответ задачи  1 б.</a:t>
            </a:r>
          </a:p>
          <a:p>
            <a:pPr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ÐÐ·Ð¼ÐµÐ½ÐµÐ½Ð¸Ðµ ÐÑÐ°Ð»ÑÑÐºÐ¾Ð³Ð¾ Ð¼Ð¾ÑÑ Ð·Ð° Ð¿Ð¾ÑÐ»ÐµÐ´Ð½Ð¸Ðµ 30 Ð»ÐµÑ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19600" y="5715000"/>
            <a:ext cx="453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АРАЛЬСКОЕ МОРЕ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33600" y="762000"/>
            <a:ext cx="4519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ГРУППОВАЯ РАБОТА</a:t>
            </a:r>
          </a:p>
          <a:p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9800" y="137160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ДЕСКРИПТОР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Правильно записал уравнение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записал решение уравнения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нашёл корень уравнения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сделал проверку   1 б.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90800" y="2971800"/>
            <a:ext cx="23920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44 :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= 2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 = 44 : 2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 = 22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44 : 22 = 2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2 = 2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Ответ :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= 22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514600" y="4310628"/>
            <a:ext cx="1143000" cy="32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im0-tub-kz.yandex.net/i?id=b1a09ed8eb0b5be229899fde48c22656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62200" y="381000"/>
            <a:ext cx="48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озеро Зайсан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2971800" y="1066800"/>
            <a:ext cx="12954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/>
              <a:t>35</a:t>
            </a:r>
            <a:endParaRPr lang="ru-RU" sz="4800" dirty="0"/>
          </a:p>
        </p:txBody>
      </p:sp>
      <p:sp>
        <p:nvSpPr>
          <p:cNvPr id="5" name="Овал 4"/>
          <p:cNvSpPr/>
          <p:nvPr/>
        </p:nvSpPr>
        <p:spPr>
          <a:xfrm>
            <a:off x="5181600" y="685800"/>
            <a:ext cx="12954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96000" y="2286000"/>
            <a:ext cx="12954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105400" y="4114800"/>
            <a:ext cx="1295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667000" y="3352800"/>
            <a:ext cx="13716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114800" y="1828800"/>
            <a:ext cx="1981200" cy="1905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191000" y="1295400"/>
            <a:ext cx="914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6200000" flipH="1">
            <a:off x="6019800" y="1981200"/>
            <a:ext cx="533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5981700" y="3543300"/>
            <a:ext cx="6858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4038600" y="4267200"/>
            <a:ext cx="990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200400" y="3200400"/>
            <a:ext cx="1295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43400" y="685800"/>
            <a:ext cx="697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: 5</a:t>
            </a:r>
            <a:endParaRPr lang="ru-RU" sz="4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477000" y="1600200"/>
            <a:ext cx="712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Х 4</a:t>
            </a:r>
            <a:endParaRPr lang="ru-RU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3657600"/>
            <a:ext cx="116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+ 42</a:t>
            </a:r>
            <a:endParaRPr lang="ru-RU" sz="4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62400" y="4495800"/>
            <a:ext cx="105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- 35</a:t>
            </a:r>
            <a:endParaRPr lang="ru-RU" sz="4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200400" y="2514600"/>
            <a:ext cx="1142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+ 65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10668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«Круговые примеры»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905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ДЕСКРИПТОР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Правильно записал 1 число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записал 2 число 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 записал 3 число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 записал  4 число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записал   5 число  1 б.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Верно нашёл ответ    1 б.    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Итого: 6 б.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2" name="Picture 4" descr="https://fs01.urokimatematiki.ru/e/001c47-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990600"/>
            <a:ext cx="51816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33600" y="1143000"/>
            <a:ext cx="562344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Психологический настрой</a:t>
            </a:r>
          </a:p>
          <a:p>
            <a:r>
              <a:rPr lang="ru-RU" sz="3600" b="1" dirty="0" smtClean="0">
                <a:latin typeface="Monotype Corsiva" pitchFamily="66" charset="0"/>
              </a:rPr>
              <a:t>Давайте, друзья, улыбнёмся друг другу.</a:t>
            </a:r>
          </a:p>
          <a:p>
            <a:r>
              <a:rPr lang="ru-RU" sz="3600" b="1" dirty="0" smtClean="0">
                <a:latin typeface="Monotype Corsiva" pitchFamily="66" charset="0"/>
              </a:rPr>
              <a:t>Улыбки подарим гостям</a:t>
            </a:r>
          </a:p>
          <a:p>
            <a:r>
              <a:rPr lang="ru-RU" sz="3600" b="1" dirty="0" smtClean="0">
                <a:latin typeface="Monotype Corsiva" pitchFamily="66" charset="0"/>
              </a:rPr>
              <a:t>У вас всё готово?</a:t>
            </a:r>
          </a:p>
          <a:p>
            <a:r>
              <a:rPr lang="ru-RU" sz="3600" b="1" dirty="0" smtClean="0">
                <a:latin typeface="Monotype Corsiva" pitchFamily="66" charset="0"/>
              </a:rPr>
              <a:t>Тогда за работу</a:t>
            </a:r>
          </a:p>
          <a:p>
            <a:r>
              <a:rPr lang="ru-RU" sz="3600" b="1" dirty="0" smtClean="0">
                <a:latin typeface="Monotype Corsiva" pitchFamily="66" charset="0"/>
              </a:rPr>
              <a:t>Удачи желаю всем нам</a:t>
            </a:r>
            <a:endParaRPr lang="ru-RU" sz="36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76600" y="1066800"/>
            <a:ext cx="2514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Устный счёт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1676400"/>
            <a:ext cx="144462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8 =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8 =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6 =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5 =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1676400"/>
            <a:ext cx="1441420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8 =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3 =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4 =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9 =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1600200"/>
            <a:ext cx="144142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3 =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5 =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9 =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1752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27432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3657600"/>
            <a:ext cx="56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4648200"/>
            <a:ext cx="644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1752601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26670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0200" y="3657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46482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9000" y="1676400"/>
            <a:ext cx="49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2590800"/>
            <a:ext cx="721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9000" y="36576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1066800"/>
            <a:ext cx="7772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56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24   30   20   18    27   28   54   6   40   36</a:t>
            </a:r>
          </a:p>
          <a:p>
            <a:pPr marL="342900" indent="-3429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     Р     Л    К     А     Е    П    И    З    Н    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3200400"/>
            <a:ext cx="3331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ЗАКРЕПЛЕНИЕ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0" y="1295401"/>
            <a:ext cx="4652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Тема 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Закрепление. </a:t>
            </a:r>
          </a:p>
          <a:p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 «Вода – наше богатство»</a:t>
            </a:r>
            <a:endParaRPr lang="ru-RU" sz="36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7432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закреплять случаи табличного умножения и деления;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Находить значения выражений со скобками и без скобок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Hh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84396" y="685800"/>
            <a:ext cx="6492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   Вода – наше богатство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Zvuk_pod_vodoy (q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5638800"/>
            <a:ext cx="9144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ngi.ru/userfiles/image/kaspiy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457200"/>
            <a:ext cx="6690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КАСПИЙСКОЕ МОРЕ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1143000"/>
            <a:ext cx="71324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ДЕСКРИПТОР</a:t>
            </a:r>
          </a:p>
          <a:p>
            <a:pPr marL="457200" indent="-457200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Правильно указал порядок </a:t>
            </a:r>
          </a:p>
          <a:p>
            <a:pPr marL="457200" indent="-45720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действий   1 б.</a:t>
            </a:r>
          </a:p>
          <a:p>
            <a:pPr marL="457200" indent="-45720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- Правильно выполнил решение   </a:t>
            </a:r>
          </a:p>
          <a:p>
            <a:pPr marL="457200" indent="-45720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1 б.</a:t>
            </a:r>
          </a:p>
          <a:p>
            <a:pPr marL="457200" indent="-45720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- Правильно записал ответ   1 б.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.pinimg.com/736x/4d/c7/76/4dc776d0fe559a85c0941bcf17f071c8--clipart-lab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33600" y="1066801"/>
            <a:ext cx="472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18 + ( 16 : 2 ) – 20 = 6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( 100 – 50 ) : 2 + 15 = 40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(78 + 22 ) – 50 : 5 = 90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24 : 6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3 + 18 = 20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81 : 9 + 16 : 2 = 17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29001" y="914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8382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914400"/>
            <a:ext cx="26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1676400"/>
            <a:ext cx="33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1676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1676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25146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600" y="2590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2514600"/>
            <a:ext cx="33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3429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3048000" y="3429000"/>
            <a:ext cx="30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3352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0" y="4267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3733800" y="4191000"/>
            <a:ext cx="30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0" y="4267200"/>
            <a:ext cx="33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507</Words>
  <PresentationFormat>Экран (4:3)</PresentationFormat>
  <Paragraphs>131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21</cp:revision>
  <dcterms:created xsi:type="dcterms:W3CDTF">2019-04-11T13:44:26Z</dcterms:created>
  <dcterms:modified xsi:type="dcterms:W3CDTF">2019-04-11T17:02:36Z</dcterms:modified>
</cp:coreProperties>
</file>