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46" d="100"/>
          <a:sy n="46" d="100"/>
        </p:scale>
        <p:origin x="1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B33F-CA35-4860-B2AB-08359292D010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BE6D-C359-45E0-BF03-C0A4BB78D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023-05A5-4807-92AF-2A0A49F64FF8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85D9-8993-425B-BEC2-06033B47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36EC-D9FC-4A58-8D6B-0D64744AB191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B6EB-A8BA-4562-B65A-D3CEEE5F2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1C7A-529D-436A-9678-E32AC604B421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15D3-7758-4559-99D2-F53B5CA95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CFF4-F4B7-4C20-B617-E3FEFE1ABD3A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C0B0-1643-463E-BD83-F8EA0ED2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EFBD-D272-41F6-A80B-C7B549DB520B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28B3-2B31-419A-81EB-80672A7EB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5664-C74D-4CA7-8D08-F8C451D8ECCF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1797-6EA0-4C2E-981F-E408EC728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303C-0112-486E-B7F4-67CCC948391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9CBC-958F-4A80-8A63-17B7E0477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D125-C81A-4A1C-AD2A-03B286255618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0EB7-DB5F-4E76-81C2-706B4DC6B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1A14-366D-4C53-96FB-363198A0117E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DFC8-10FD-4811-87DA-FF381BFD0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0AC6-E135-483E-A9D9-05882B8D1C7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E43B-8A15-47A7-8F74-8642B809F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3BFE5-C337-4FC1-9D47-C2F27E809ECA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3FF1E-1E77-4822-972B-44ECD9E98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Лексика, стилистическая окраска слов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 ОГЭ по русскому языку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 smtClean="0">
                <a:solidFill>
                  <a:srgbClr val="C00000"/>
                </a:solidFill>
              </a:rPr>
              <a:t>6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8"/>
            <a:ext cx="8229600" cy="1357300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89296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143512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попался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3"/>
            <a:ext cx="8229600" cy="1500177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9144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5214950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сумасшедший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4"/>
            <a:ext cx="8229600" cy="1214425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8378854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4357694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наказание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28625"/>
            <a:ext cx="8229600" cy="1000111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b="5173"/>
          <a:stretch>
            <a:fillRect/>
          </a:stretch>
        </p:blipFill>
        <p:spPr bwMode="auto">
          <a:xfrm>
            <a:off x="0" y="2643182"/>
            <a:ext cx="9105900" cy="12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5143512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 могу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500062"/>
            <a:ext cx="8229600" cy="1357301"/>
          </a:xfr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8786813" cy="78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5143512"/>
            <a:ext cx="4286280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Жалостливый, слабый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28624"/>
            <a:ext cx="8229600" cy="1357301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828680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357826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подняв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714356"/>
            <a:ext cx="8229600" cy="1176341"/>
          </a:xfrm>
          <a:noFill/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8786813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214950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шум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2"/>
            <a:ext cx="8229600" cy="1571615"/>
          </a:xfrm>
          <a:noFill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4257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5572140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умер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642938"/>
            <a:ext cx="8229600" cy="1071550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8786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4786322"/>
            <a:ext cx="5357850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Спохватился, заволновался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500062"/>
            <a:ext cx="8229600" cy="1071549"/>
          </a:xfrm>
          <a:noFill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14562"/>
            <a:ext cx="850109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5286388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потихоньку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25" y="274638"/>
            <a:ext cx="4929188" cy="7969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Стили речи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357313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разговорный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3" y="1357313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книжные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357313" y="4429125"/>
            <a:ext cx="2571750" cy="857250"/>
          </a:xfrm>
          <a:prstGeom prst="wedgeRectCallout">
            <a:avLst>
              <a:gd name="adj1" fmla="val 123055"/>
              <a:gd name="adj2" fmla="val -3224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художественный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14750" y="3571875"/>
            <a:ext cx="2571750" cy="857250"/>
          </a:xfrm>
          <a:prstGeom prst="wedgeRectCallout">
            <a:avLst>
              <a:gd name="adj1" fmla="val 45278"/>
              <a:gd name="adj2" fmla="val -2241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Официально-деловой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86313" y="4714875"/>
            <a:ext cx="2928937" cy="857250"/>
          </a:xfrm>
          <a:prstGeom prst="wedgeRectCallout">
            <a:avLst>
              <a:gd name="adj1" fmla="val 4722"/>
              <a:gd name="adj2" fmla="val -3474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публицистический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572250" y="3071813"/>
            <a:ext cx="2571750" cy="857250"/>
          </a:xfrm>
          <a:prstGeom prst="wedgeRectCallout">
            <a:avLst>
              <a:gd name="adj1" fmla="val -55304"/>
              <a:gd name="adj2" fmla="val -1686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научный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28604"/>
            <a:ext cx="8229600" cy="1279529"/>
          </a:xfrm>
          <a:noFill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 b="22182"/>
          <a:stretch>
            <a:fillRect/>
          </a:stretch>
        </p:blipFill>
        <p:spPr bwMode="auto">
          <a:xfrm>
            <a:off x="214282" y="2786058"/>
            <a:ext cx="8643937" cy="10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5072074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хорошо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4"/>
            <a:ext cx="8229600" cy="1214425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876779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5572140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отдельно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57166"/>
            <a:ext cx="8229600" cy="1120778"/>
          </a:xfrm>
          <a:noFill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8850313" cy="24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5500702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крыша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500062"/>
            <a:ext cx="8229600" cy="1285863"/>
          </a:xfrm>
          <a:noFill/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8929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429264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украинской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00062"/>
            <a:ext cx="8229600" cy="1142987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85725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5715016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грустное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500062"/>
            <a:ext cx="8229600" cy="1142987"/>
          </a:xfrm>
          <a:noFill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8858250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4786322"/>
            <a:ext cx="507209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Охрана, наблюдение, обход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28625"/>
            <a:ext cx="8229600" cy="1142987"/>
          </a:xfrm>
          <a:noFill/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05062"/>
            <a:ext cx="8143932" cy="159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4857760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жители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4"/>
            <a:ext cx="8229600" cy="1285863"/>
          </a:xfrm>
          <a:noFill/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8786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5000636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обещание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28625"/>
            <a:ext cx="8229600" cy="1357301"/>
          </a:xfrm>
          <a:noFill/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" y="2643182"/>
            <a:ext cx="89296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5429264"/>
            <a:ext cx="5357849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Модничали, важничали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642938"/>
            <a:ext cx="8229600" cy="1071550"/>
          </a:xfrm>
          <a:noFill/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8286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5214950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соучеников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072063" cy="7254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Окраска слов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357313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нейтральная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38" y="1357313"/>
            <a:ext cx="3500437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Стилистически окрашенное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00034" y="4214818"/>
            <a:ext cx="2571750" cy="857250"/>
          </a:xfrm>
          <a:prstGeom prst="wedgeRectCallout">
            <a:avLst>
              <a:gd name="adj1" fmla="val 154767"/>
              <a:gd name="adj2" fmla="val -2979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разговорное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071934" y="5786454"/>
            <a:ext cx="2928937" cy="857250"/>
          </a:xfrm>
          <a:prstGeom prst="wedgeRectCallout">
            <a:avLst>
              <a:gd name="adj1" fmla="val 22441"/>
              <a:gd name="adj2" fmla="val -4844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книжное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215063" y="3714750"/>
            <a:ext cx="2928937" cy="857250"/>
          </a:xfrm>
          <a:prstGeom prst="wedgeRectCallout">
            <a:avLst>
              <a:gd name="adj1" fmla="val -36253"/>
              <a:gd name="adj2" fmla="val -2341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просторечное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BackUp\Всё для презентаций\животные\Гуфф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415" y="285728"/>
            <a:ext cx="6617415" cy="6286544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14282" y="3571852"/>
            <a:ext cx="2714644" cy="3286148"/>
          </a:xfrm>
          <a:prstGeom prst="wedgeEllipseCallout">
            <a:avLst>
              <a:gd name="adj1" fmla="val 133156"/>
              <a:gd name="adj2" fmla="val -4034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Ура! Всё получилось!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44206"/>
      </p:ext>
    </p:extLst>
  </p:cSld>
  <p:clrMapOvr>
    <a:masterClrMapping/>
  </p:clrMapOvr>
  <p:transition spd="med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smtClean="0"/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29"/>
            <a:ext cx="8229600" cy="1071570"/>
          </a:xfrm>
          <a:noFill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8572530" cy="23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43174" y="5072074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высокого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290"/>
            <a:ext cx="8229600" cy="1000131"/>
          </a:xfr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8715375" cy="15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43174" y="5143512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обман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8229600" cy="1000110"/>
          </a:xfrm>
          <a:noFill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928813"/>
            <a:ext cx="8001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4786322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Сложно, непонятно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8"/>
            <a:ext cx="8229600" cy="13573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91440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5286388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овраг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500063"/>
            <a:ext cx="8229600" cy="573087"/>
          </a:xfrm>
          <a:noFill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9144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25" y="4071938"/>
            <a:ext cx="350043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существующий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357188"/>
            <a:ext cx="8229600" cy="1142986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88217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4786322"/>
            <a:ext cx="5429288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Неправда, сказка, выдумка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</Words>
  <Application>Microsoft Office PowerPoint</Application>
  <PresentationFormat>Экран (4:3)</PresentationFormat>
  <Paragraphs>44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 Лексика, стилистическая окраска слов</vt:lpstr>
      <vt:lpstr>Стили речи</vt:lpstr>
      <vt:lpstr>Окраска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Скачано с www.znanio.ru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В1 Лексика, стилистическая окраска слов</dc:title>
  <dc:creator>Инна</dc:creator>
  <cp:lastModifiedBy>Viktar</cp:lastModifiedBy>
  <cp:revision>12</cp:revision>
  <dcterms:created xsi:type="dcterms:W3CDTF">2010-10-03T09:33:38Z</dcterms:created>
  <dcterms:modified xsi:type="dcterms:W3CDTF">2020-08-25T09:30:41Z</dcterms:modified>
</cp:coreProperties>
</file>