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90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8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701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20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311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08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477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2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8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5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2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9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15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44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19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BA4D-9182-45B7-8B25-EB269D58DFAA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EF8FFE-F9B9-431A-B115-70B737B58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4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9C731-2BA1-4715-969B-9F36824330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Фонетическая зарядка.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0151F4-8D5A-491E-8692-B6A56F847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62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n ]</a:t>
            </a:r>
            <a:endParaRPr lang="ru-RU" sz="138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86837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t ]</a:t>
            </a:r>
            <a:r>
              <a:rPr lang="ru-RU" sz="13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78443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f ]</a:t>
            </a:r>
            <a:r>
              <a:rPr lang="ru-RU" sz="8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3484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0EBA3-D16B-4BBB-AA7A-F7F08A9C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2800" dirty="0"/>
              <a:t>Thank you!</a:t>
            </a:r>
            <a:br>
              <a:rPr lang="ru-RU" sz="12800" dirty="0"/>
            </a:br>
            <a:endParaRPr lang="ru-RU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E4B08-967C-427C-83B7-67C0F4067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389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9DBF3-127E-46AD-B32E-45082073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7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B4D3EE-50F2-4D83-B494-7F5F9D801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56603"/>
            <a:ext cx="9324795" cy="5570806"/>
          </a:xfrm>
        </p:spPr>
        <p:txBody>
          <a:bodyPr>
            <a:normAutofit/>
          </a:bodyPr>
          <a:lstStyle/>
          <a:p>
            <a:r>
              <a:rPr lang="en-US" sz="4800" dirty="0"/>
              <a:t>[ʧ]  - </a:t>
            </a:r>
            <a:r>
              <a:rPr lang="en-US" sz="4800" b="1" u="sng" dirty="0"/>
              <a:t>ch</a:t>
            </a:r>
            <a:r>
              <a:rPr lang="en-US" sz="4800" dirty="0"/>
              <a:t>erry, </a:t>
            </a:r>
            <a:r>
              <a:rPr lang="en-US" sz="4800" b="1" u="sng" dirty="0"/>
              <a:t>ch</a:t>
            </a:r>
            <a:r>
              <a:rPr lang="en-US" sz="4800" dirty="0"/>
              <a:t>ildren, tea</a:t>
            </a:r>
            <a:r>
              <a:rPr lang="en-US" sz="4800" b="1" u="sng" dirty="0"/>
              <a:t>ch</a:t>
            </a:r>
            <a:r>
              <a:rPr lang="en-US" sz="4800" dirty="0"/>
              <a:t>er</a:t>
            </a:r>
          </a:p>
          <a:p>
            <a:r>
              <a:rPr lang="en-US" sz="4800" dirty="0"/>
              <a:t>[ʤ] - </a:t>
            </a:r>
            <a:r>
              <a:rPr lang="en-US" sz="4800" b="1" u="sng" dirty="0"/>
              <a:t>J</a:t>
            </a:r>
            <a:r>
              <a:rPr lang="en-US" sz="4800" dirty="0"/>
              <a:t>une, </a:t>
            </a:r>
            <a:r>
              <a:rPr lang="en-US" sz="4800" b="1" u="sng" dirty="0"/>
              <a:t>J</a:t>
            </a:r>
            <a:r>
              <a:rPr lang="en-US" sz="4800" dirty="0"/>
              <a:t>uly, </a:t>
            </a:r>
            <a:r>
              <a:rPr lang="en-US" sz="4800" b="1" u="sng" dirty="0"/>
              <a:t>j</a:t>
            </a:r>
            <a:r>
              <a:rPr lang="en-US" sz="4800" dirty="0"/>
              <a:t>ump</a:t>
            </a:r>
          </a:p>
          <a:p>
            <a:r>
              <a:rPr lang="en-US" sz="4800" dirty="0"/>
              <a:t>[ ʃ ]</a:t>
            </a:r>
            <a:r>
              <a:rPr lang="en-US" sz="2800" dirty="0"/>
              <a:t>   </a:t>
            </a:r>
            <a:r>
              <a:rPr lang="en-US" sz="4800" dirty="0"/>
              <a:t>-</a:t>
            </a:r>
            <a:r>
              <a:rPr lang="en-US" sz="3600" dirty="0"/>
              <a:t> </a:t>
            </a:r>
            <a:r>
              <a:rPr lang="en-US" sz="4800" dirty="0"/>
              <a:t>fi</a:t>
            </a:r>
            <a:r>
              <a:rPr lang="en-US" sz="4800" b="1" u="sng" dirty="0"/>
              <a:t>sh</a:t>
            </a:r>
            <a:r>
              <a:rPr lang="en-US" sz="4800" dirty="0"/>
              <a:t>, </a:t>
            </a:r>
            <a:r>
              <a:rPr lang="en-US" sz="4800" b="1" u="sng" dirty="0"/>
              <a:t>sh</a:t>
            </a:r>
            <a:r>
              <a:rPr lang="en-US" sz="4800" dirty="0"/>
              <a:t>eep, wa</a:t>
            </a:r>
            <a:r>
              <a:rPr lang="en-US" sz="4800" b="1" u="sng" dirty="0"/>
              <a:t>sh</a:t>
            </a:r>
          </a:p>
          <a:p>
            <a:r>
              <a:rPr lang="en-US" sz="4800" dirty="0"/>
              <a:t>[u:] - g</a:t>
            </a:r>
            <a:r>
              <a:rPr lang="en-US" sz="4800" b="1" u="sng" dirty="0"/>
              <a:t>oo</a:t>
            </a:r>
            <a:r>
              <a:rPr lang="en-US" sz="4800" dirty="0"/>
              <a:t>d, b</a:t>
            </a:r>
            <a:r>
              <a:rPr lang="en-US" sz="4800" b="1" u="sng" dirty="0"/>
              <a:t>oo</a:t>
            </a:r>
            <a:r>
              <a:rPr lang="en-US" sz="4800" dirty="0"/>
              <a:t>k, b</a:t>
            </a:r>
            <a:r>
              <a:rPr lang="en-US" sz="4800" b="1" u="sng" dirty="0"/>
              <a:t>oo</a:t>
            </a:r>
            <a:r>
              <a:rPr lang="en-US" sz="4800" dirty="0"/>
              <a:t>t</a:t>
            </a:r>
          </a:p>
          <a:p>
            <a:r>
              <a:rPr lang="en-US" sz="4800" dirty="0"/>
              <a:t>[n]  - </a:t>
            </a:r>
            <a:r>
              <a:rPr lang="en-US" sz="4800" b="1" u="sng" dirty="0"/>
              <a:t>n</a:t>
            </a:r>
            <a:r>
              <a:rPr lang="en-US" sz="4800" dirty="0"/>
              <a:t>ose, </a:t>
            </a:r>
            <a:r>
              <a:rPr lang="en-US" sz="4800" b="1" u="sng" dirty="0"/>
              <a:t>n</a:t>
            </a:r>
            <a:r>
              <a:rPr lang="en-US" sz="4800" dirty="0"/>
              <a:t>ice, </a:t>
            </a:r>
            <a:r>
              <a:rPr lang="en-US" sz="4800" b="1" u="sng" dirty="0"/>
              <a:t>n</a:t>
            </a:r>
            <a:r>
              <a:rPr lang="en-US" sz="4800" dirty="0"/>
              <a:t>ot</a:t>
            </a:r>
          </a:p>
          <a:p>
            <a:r>
              <a:rPr lang="en-US" sz="4800" dirty="0"/>
              <a:t>[ŋ]  - si</a:t>
            </a:r>
            <a:r>
              <a:rPr lang="en-US" sz="4800" b="1" u="sng" dirty="0"/>
              <a:t>ng</a:t>
            </a:r>
            <a:r>
              <a:rPr lang="en-US" sz="4800" dirty="0"/>
              <a:t>, so</a:t>
            </a:r>
            <a:r>
              <a:rPr lang="en-US" sz="4800" b="1" u="sng" dirty="0"/>
              <a:t>ng</a:t>
            </a:r>
            <a:r>
              <a:rPr lang="en-US" sz="4800" dirty="0"/>
              <a:t>, morni</a:t>
            </a:r>
            <a:r>
              <a:rPr lang="en-US" sz="4800" b="1" u="sng" dirty="0"/>
              <a:t>ng</a:t>
            </a:r>
            <a:endParaRPr lang="ru-RU" sz="4800" b="1" u="sng" dirty="0"/>
          </a:p>
        </p:txBody>
      </p:sp>
    </p:spTree>
    <p:extLst>
      <p:ext uri="{BB962C8B-B14F-4D97-AF65-F5344CB8AC3E}">
        <p14:creationId xmlns:p14="http://schemas.microsoft.com/office/powerpoint/2010/main" val="1417706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595140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6"/>
            <a:ext cx="8596668" cy="46767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13700" dirty="0">
                <a:solidFill>
                  <a:schemeClr val="accent5">
                    <a:lumMod val="75000"/>
                  </a:schemeClr>
                </a:solidFill>
              </a:rPr>
              <a:t>[ d ]</a:t>
            </a:r>
            <a:r>
              <a:rPr lang="ru-RU" sz="137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1595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p ]</a:t>
            </a:r>
            <a:r>
              <a:rPr lang="ru-RU" sz="138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3278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sz="13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ru-RU" sz="13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05471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k ]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0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[ v</a:t>
            </a:r>
            <a:r>
              <a:rPr lang="ru-RU" sz="13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3800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b ]</a:t>
            </a:r>
            <a:r>
              <a:rPr lang="ru-RU" sz="8000" dirty="0"/>
              <a:t>  </a:t>
            </a:r>
            <a:r>
              <a:rPr lang="en-US" dirty="0"/>
              <a:t>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55360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9705A-042C-42C8-AC76-FC85EF19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96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английские звуки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901AD0-F625-4AEF-A88A-4A4D3FD42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8000" dirty="0"/>
              <a:t>[ t ]</a:t>
            </a:r>
            <a:r>
              <a:rPr lang="ru-RU" sz="8000" dirty="0"/>
              <a:t>   </a:t>
            </a:r>
            <a:r>
              <a:rPr lang="en-US" sz="8000" dirty="0"/>
              <a:t>[ p ]</a:t>
            </a:r>
            <a:r>
              <a:rPr lang="ru-RU" sz="8000" dirty="0"/>
              <a:t>  </a:t>
            </a:r>
            <a:r>
              <a:rPr lang="en-US" dirty="0"/>
              <a:t> </a:t>
            </a:r>
            <a:r>
              <a:rPr lang="en-US" sz="8000" dirty="0"/>
              <a:t>[ v]</a:t>
            </a:r>
            <a:r>
              <a:rPr lang="en-US" dirty="0"/>
              <a:t> </a:t>
            </a:r>
            <a:endParaRPr lang="ru-RU" sz="8000" dirty="0"/>
          </a:p>
          <a:p>
            <a:pPr marL="0" indent="0" algn="just">
              <a:buNone/>
            </a:pPr>
            <a:r>
              <a:rPr lang="en-US" sz="8000" dirty="0"/>
              <a:t>[ d ]</a:t>
            </a:r>
            <a:r>
              <a:rPr lang="en-US" dirty="0"/>
              <a:t> </a:t>
            </a:r>
            <a:r>
              <a:rPr lang="ru-RU" dirty="0"/>
              <a:t>         </a:t>
            </a:r>
            <a:r>
              <a:rPr lang="en-US" sz="8000" dirty="0"/>
              <a:t>[ f ] </a:t>
            </a:r>
            <a:r>
              <a:rPr lang="ru-RU" sz="8000" dirty="0"/>
              <a:t>  </a:t>
            </a:r>
            <a:r>
              <a:rPr lang="en-US" sz="8000" dirty="0"/>
              <a:t>[ n ]</a:t>
            </a:r>
            <a:endParaRPr lang="ru-RU" sz="8000" dirty="0"/>
          </a:p>
          <a:p>
            <a:pPr marL="0" indent="0" algn="just">
              <a:buNone/>
            </a:pPr>
            <a:r>
              <a:rPr lang="en-US" sz="13700" dirty="0">
                <a:solidFill>
                  <a:schemeClr val="accent5">
                    <a:lumMod val="75000"/>
                  </a:schemeClr>
                </a:solidFill>
              </a:rPr>
              <a:t>[ b ]</a:t>
            </a:r>
            <a:r>
              <a:rPr lang="ru-RU" sz="13700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en-US" sz="8000" dirty="0"/>
              <a:t>[</a:t>
            </a:r>
            <a:r>
              <a:rPr lang="ru-RU" sz="8000" dirty="0"/>
              <a:t> </a:t>
            </a:r>
            <a:r>
              <a:rPr lang="en-US" sz="8000" dirty="0"/>
              <a:t>m</a:t>
            </a:r>
            <a:r>
              <a:rPr lang="ru-RU" sz="8000" dirty="0"/>
              <a:t> </a:t>
            </a:r>
            <a:r>
              <a:rPr lang="en-US" sz="8000" dirty="0"/>
              <a:t>]</a:t>
            </a:r>
            <a:r>
              <a:rPr lang="en-US" dirty="0"/>
              <a:t> </a:t>
            </a:r>
            <a:r>
              <a:rPr lang="ru-RU" dirty="0"/>
              <a:t>      </a:t>
            </a:r>
            <a:r>
              <a:rPr lang="en-US" sz="8000" dirty="0"/>
              <a:t>[ k ]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38977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117</Words>
  <Application>Microsoft Office PowerPoint</Application>
  <PresentationFormat>Широкоэкранный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Фонетическая зарядка.</vt:lpstr>
      <vt:lpstr>Презентация PowerPoint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Назовите английские звуки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Фонетическая зарядка.</dc:title>
  <dc:creator>Ольга Реченкова</dc:creator>
  <cp:lastModifiedBy>Ольга Реченкова</cp:lastModifiedBy>
  <cp:revision>7</cp:revision>
  <dcterms:created xsi:type="dcterms:W3CDTF">2019-01-24T12:32:08Z</dcterms:created>
  <dcterms:modified xsi:type="dcterms:W3CDTF">2019-01-24T13:29:54Z</dcterms:modified>
</cp:coreProperties>
</file>